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78" r:id="rId8"/>
    <p:sldId id="279" r:id="rId9"/>
    <p:sldId id="263" r:id="rId10"/>
    <p:sldId id="291" r:id="rId11"/>
    <p:sldId id="264" r:id="rId12"/>
    <p:sldId id="265" r:id="rId13"/>
    <p:sldId id="266" r:id="rId14"/>
    <p:sldId id="280" r:id="rId15"/>
    <p:sldId id="267" r:id="rId16"/>
    <p:sldId id="281" r:id="rId17"/>
    <p:sldId id="282" r:id="rId18"/>
    <p:sldId id="283" r:id="rId19"/>
    <p:sldId id="284" r:id="rId20"/>
    <p:sldId id="285" r:id="rId21"/>
    <p:sldId id="286" r:id="rId22"/>
    <p:sldId id="288" r:id="rId23"/>
    <p:sldId id="287" r:id="rId24"/>
    <p:sldId id="289" r:id="rId25"/>
    <p:sldId id="29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ening and Prayer Walk" id="{FAD74DDB-FEFD-4C92-96FC-B243806FFA74}">
          <p14:sldIdLst>
            <p14:sldId id="256"/>
            <p14:sldId id="259"/>
            <p14:sldId id="258"/>
          </p14:sldIdLst>
        </p14:section>
        <p14:section name="Wrapping Up in the Psalms" id="{8EB5C433-BB77-4FC7-AF7E-9EC017BA278D}">
          <p14:sldIdLst>
            <p14:sldId id="260"/>
            <p14:sldId id="261"/>
          </p14:sldIdLst>
        </p14:section>
        <p14:section name="Life After" id="{42746015-5E85-418F-B771-3F6C8C3C5A68}">
          <p14:sldIdLst>
            <p14:sldId id="262"/>
            <p14:sldId id="278"/>
          </p14:sldIdLst>
        </p14:section>
        <p14:section name="A Missionary? Me?" id="{AB91E96B-833E-4464-ABAC-4BB0C62601BF}">
          <p14:sldIdLst>
            <p14:sldId id="279"/>
            <p14:sldId id="263"/>
            <p14:sldId id="291"/>
          </p14:sldIdLst>
        </p14:section>
        <p14:section name="Crafts-Baptism Cards" id="{BD83190E-F4BA-42AD-A10E-C08596E6F256}">
          <p14:sldIdLst>
            <p14:sldId id="264"/>
            <p14:sldId id="265"/>
            <p14:sldId id="266"/>
          </p14:sldIdLst>
        </p14:section>
        <p14:section name="Sharing Caring/Peace/Memory Verse Cards" id="{AB9B0478-3AE4-4922-9FAD-6BBC3F536718}">
          <p14:sldIdLst>
            <p14:sldId id="280"/>
            <p14:sldId id="267"/>
          </p14:sldIdLst>
        </p14:section>
        <p14:section name="Unshakable" id="{88CCCA6C-11D9-4D00-BBF0-AE5ACD086038}">
          <p14:sldIdLst>
            <p14:sldId id="281"/>
          </p14:sldIdLst>
        </p14:section>
        <p14:section name="Prayer Service" id="{D70DFA17-06EF-4FDD-915F-3D26F0EBA1B1}">
          <p14:sldIdLst>
            <p14:sldId id="282"/>
            <p14:sldId id="283"/>
          </p14:sldIdLst>
        </p14:section>
        <p14:section name="Mission Grant Resources" id="{6D59E38E-D709-4722-B636-2D7341DDFEC8}">
          <p14:sldIdLst>
            <p14:sldId id="284"/>
            <p14:sldId id="285"/>
            <p14:sldId id="286"/>
          </p14:sldIdLst>
        </p14:section>
        <p14:section name="Mite Box Resources" id="{FA28B2C0-3CCA-4C37-93BD-62C259BCA491}">
          <p14:sldIdLst>
            <p14:sldId id="288"/>
            <p14:sldId id="287"/>
          </p14:sldIdLst>
        </p14:section>
        <p14:section name="Planner" id="{A447B0FC-B60C-4A88-B858-AC521D969063}">
          <p14:sldIdLst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 Kroemer" initials="CK" lastIdx="1" clrIdx="0"/>
  <p:cmAuthor id="2" name="Char Kroemer" initials="CK [2]" lastIdx="1" clrIdx="1"/>
  <p:cmAuthor id="3" name="Michelle Jenks" initials="MJ" lastIdx="2" clrIdx="2">
    <p:extLst>
      <p:ext uri="{19B8F6BF-5375-455C-9EA6-DF929625EA0E}">
        <p15:presenceInfo xmlns:p15="http://schemas.microsoft.com/office/powerpoint/2012/main" userId="65242c0f04ca4e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76784106-B182-48D9-A6E6-D402FBB69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4487" y="2045374"/>
            <a:ext cx="6857113" cy="2768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628" y="2357848"/>
            <a:ext cx="10411691" cy="1840996"/>
          </a:xfrm>
        </p:spPr>
        <p:txBody>
          <a:bodyPr anchor="b">
            <a:noAutofit/>
          </a:bodyPr>
          <a:lstStyle>
            <a:lvl1pPr algn="ctr">
              <a:defRPr sz="6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3566" y="4199584"/>
            <a:ext cx="10411691" cy="1096899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name</a:t>
            </a:r>
          </a:p>
        </p:txBody>
      </p:sp>
      <p:pic>
        <p:nvPicPr>
          <p:cNvPr id="38" name="Picture 3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551D9F4-E541-4DF4-9FC0-1A515E69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27856" y="1830115"/>
            <a:ext cx="6872515" cy="3184737"/>
          </a:xfrm>
          <a:prstGeom prst="rect">
            <a:avLst/>
          </a:prstGeom>
        </p:spPr>
      </p:pic>
      <p:pic>
        <p:nvPicPr>
          <p:cNvPr id="39" name="Picture 3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D7149AB-F77E-443B-98E8-57C7BF914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6147" y="1802146"/>
            <a:ext cx="6872514" cy="3239193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6F7987-BA7C-444A-9B8E-D2106FD403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3"/>
          <a:stretch/>
        </p:blipFill>
        <p:spPr>
          <a:xfrm rot="16200000">
            <a:off x="7357592" y="2014410"/>
            <a:ext cx="6872514" cy="27963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D7C5A0-6E71-4312-AA92-330B7AEAC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3721" y="1795395"/>
            <a:ext cx="6881691" cy="3243519"/>
          </a:xfrm>
          <a:prstGeom prst="rect">
            <a:avLst/>
          </a:prstGeom>
        </p:spPr>
      </p:pic>
      <p:pic>
        <p:nvPicPr>
          <p:cNvPr id="42" name="Picture 4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D89EBDF-FF83-4690-83F5-E909931F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6147" y="1802147"/>
            <a:ext cx="6872514" cy="323919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0A4AB72-81A9-4E6B-90E7-7066D316CC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7"/>
          <a:stretch/>
        </p:blipFill>
        <p:spPr>
          <a:xfrm rot="16200000">
            <a:off x="7445250" y="2120422"/>
            <a:ext cx="6881691" cy="2611809"/>
          </a:xfrm>
          <a:prstGeom prst="rect">
            <a:avLst/>
          </a:prstGeom>
        </p:spPr>
      </p:pic>
      <p:pic>
        <p:nvPicPr>
          <p:cNvPr id="44" name="Picture 4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75DEB4-3B7B-480A-85D2-1A72285CB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49758" y="1581201"/>
            <a:ext cx="6890567" cy="3746521"/>
          </a:xfrm>
          <a:prstGeom prst="rect">
            <a:avLst/>
          </a:prstGeom>
        </p:spPr>
      </p:pic>
      <p:pic>
        <p:nvPicPr>
          <p:cNvPr id="16" name="Picture 15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77A069C-D195-4D92-914D-967F54584C2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42" y="5867444"/>
            <a:ext cx="2506117" cy="87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96A38-8CA6-4023-8E0E-BFFAF17D1CE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2" y="148402"/>
            <a:ext cx="4636017" cy="18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4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076871"/>
            <a:ext cx="10309463" cy="3403600"/>
          </a:xfrm>
        </p:spPr>
        <p:txBody>
          <a:bodyPr anchor="ctr">
            <a:normAutofit/>
          </a:bodyPr>
          <a:lstStyle>
            <a:lvl1pPr algn="l">
              <a:defRPr sz="6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4470400"/>
            <a:ext cx="10309463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F9671-0D29-E345-28E0-1A1F95E805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931988"/>
            <a:ext cx="10104273" cy="2595460"/>
          </a:xfrm>
        </p:spPr>
        <p:txBody>
          <a:bodyPr anchor="b">
            <a:normAutofit/>
          </a:bodyPr>
          <a:lstStyle>
            <a:lvl1pPr algn="l">
              <a:defRPr sz="6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4527448"/>
            <a:ext cx="10104273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F85D4-EED5-B71A-F5B2-F9BA43C48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9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987986"/>
            <a:ext cx="9908460" cy="3022600"/>
          </a:xfrm>
        </p:spPr>
        <p:txBody>
          <a:bodyPr anchor="ctr">
            <a:normAutofit/>
          </a:bodyPr>
          <a:lstStyle>
            <a:lvl1pPr algn="l">
              <a:defRPr sz="6000" b="1" cap="none"/>
            </a:lvl1pPr>
          </a:lstStyle>
          <a:p>
            <a:r>
              <a:rPr lang="en-US" dirty="0"/>
              <a:t>“Click to edit Master title style”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31332" y="4013200"/>
            <a:ext cx="990846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34" y="4527448"/>
            <a:ext cx="990846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B0B26-DFC3-A6E4-5103-7F708253F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76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227" y="987357"/>
            <a:ext cx="10037619" cy="3022600"/>
          </a:xfrm>
        </p:spPr>
        <p:txBody>
          <a:bodyPr anchor="ctr">
            <a:normAutofit/>
          </a:bodyPr>
          <a:lstStyle>
            <a:lvl1pPr algn="l">
              <a:defRPr sz="4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10047514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4527448"/>
            <a:ext cx="10047513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823C1-49E3-671C-4FA8-B39DEF93C1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20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98FE1-CA90-4074-BFD1-B9A3326361D8}"/>
              </a:ext>
            </a:extLst>
          </p:cNvPr>
          <p:cNvSpPr/>
          <p:nvPr/>
        </p:nvSpPr>
        <p:spPr>
          <a:xfrm>
            <a:off x="1155986" y="1485900"/>
            <a:ext cx="9296113" cy="4165600"/>
          </a:xfrm>
          <a:prstGeom prst="rect">
            <a:avLst/>
          </a:pr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262A8-2BB7-461E-8A29-282FB4B8A3FD}"/>
              </a:ext>
            </a:extLst>
          </p:cNvPr>
          <p:cNvSpPr txBox="1"/>
          <p:nvPr/>
        </p:nvSpPr>
        <p:spPr>
          <a:xfrm>
            <a:off x="1446245" y="1804489"/>
            <a:ext cx="86773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60269E"/>
                </a:solidFill>
                <a:latin typeface="+mj-lt"/>
              </a:rPr>
              <a:t>As Lutheran Women in Mission,</a:t>
            </a:r>
          </a:p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60269E"/>
                </a:solidFill>
                <a:latin typeface="+mj-lt"/>
              </a:rPr>
              <a:t>we joyfully proclaim Christ,</a:t>
            </a:r>
          </a:p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60269E"/>
                </a:solidFill>
                <a:latin typeface="+mj-lt"/>
              </a:rPr>
              <a:t>support missions, </a:t>
            </a:r>
            <a:br>
              <a:rPr lang="en-US" sz="4400" b="1" dirty="0">
                <a:solidFill>
                  <a:srgbClr val="60269E"/>
                </a:solidFill>
                <a:latin typeface="+mj-lt"/>
              </a:rPr>
            </a:br>
            <a:r>
              <a:rPr lang="en-US" sz="4400" b="1" dirty="0">
                <a:solidFill>
                  <a:srgbClr val="60269E"/>
                </a:solidFill>
                <a:latin typeface="+mj-lt"/>
              </a:rPr>
              <a:t>and equip women to honor God </a:t>
            </a:r>
            <a:br>
              <a:rPr lang="en-US" sz="4400" b="1" dirty="0">
                <a:solidFill>
                  <a:srgbClr val="60269E"/>
                </a:solidFill>
                <a:latin typeface="+mj-lt"/>
              </a:rPr>
            </a:br>
            <a:r>
              <a:rPr lang="en-US" sz="4400" b="1" dirty="0">
                <a:solidFill>
                  <a:srgbClr val="60269E"/>
                </a:solidFill>
                <a:latin typeface="+mj-lt"/>
              </a:rPr>
              <a:t>by serving others.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6B372-7B83-4690-85F4-4408CAC98B28}"/>
              </a:ext>
            </a:extLst>
          </p:cNvPr>
          <p:cNvSpPr txBox="1"/>
          <p:nvPr/>
        </p:nvSpPr>
        <p:spPr>
          <a:xfrm>
            <a:off x="677333" y="406565"/>
            <a:ext cx="722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2160752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 Foc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164879-F30E-4304-BE9A-0856E5ECDED5}"/>
              </a:ext>
            </a:extLst>
          </p:cNvPr>
          <p:cNvSpPr txBox="1">
            <a:spLocks/>
          </p:cNvSpPr>
          <p:nvPr/>
        </p:nvSpPr>
        <p:spPr>
          <a:xfrm>
            <a:off x="649348" y="756458"/>
            <a:ext cx="2093851" cy="847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US" dirty="0"/>
            </a:br>
            <a:r>
              <a:rPr lang="en-US" sz="3400" dirty="0">
                <a:solidFill>
                  <a:schemeClr val="accent3"/>
                </a:solidFill>
                <a:latin typeface="Montserrat SemiBold" panose="00000700000000000000" pitchFamily="2" charset="0"/>
              </a:rPr>
              <a:t>2021-2023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1DA26E-1024-4F4A-8092-4D9CA5A4A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88" y="0"/>
            <a:ext cx="6610829" cy="6957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D644A1-AB1C-4F67-BE47-9BF741DD6CDF}"/>
              </a:ext>
            </a:extLst>
          </p:cNvPr>
          <p:cNvSpPr txBox="1"/>
          <p:nvPr/>
        </p:nvSpPr>
        <p:spPr>
          <a:xfrm>
            <a:off x="649348" y="1604356"/>
            <a:ext cx="3033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Primary</a:t>
            </a:r>
          </a:p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61812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98FE1-CA90-4074-BFD1-B9A3326361D8}"/>
              </a:ext>
            </a:extLst>
          </p:cNvPr>
          <p:cNvSpPr/>
          <p:nvPr/>
        </p:nvSpPr>
        <p:spPr>
          <a:xfrm>
            <a:off x="7703728" y="1702880"/>
            <a:ext cx="3283697" cy="2249616"/>
          </a:xfrm>
          <a:prstGeom prst="rect">
            <a:avLst/>
          </a:prstGeom>
          <a:solidFill>
            <a:srgbClr val="F5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262A8-2BB7-461E-8A29-282FB4B8A3FD}"/>
              </a:ext>
            </a:extLst>
          </p:cNvPr>
          <p:cNvSpPr txBox="1"/>
          <p:nvPr/>
        </p:nvSpPr>
        <p:spPr>
          <a:xfrm>
            <a:off x="7901093" y="1913072"/>
            <a:ext cx="2997841" cy="2073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rgbClr val="602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LWML</a:t>
            </a:r>
            <a:br>
              <a:rPr lang="en-US" sz="1600" b="1" dirty="0">
                <a:solidFill>
                  <a:srgbClr val="602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u="non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801 Seminary Place, Suite L010</a:t>
            </a:r>
          </a:p>
          <a:p>
            <a:pPr algn="l">
              <a:lnSpc>
                <a:spcPct val="150000"/>
              </a:lnSpc>
            </a:pPr>
            <a:r>
              <a:rPr lang="en-US" sz="1400" u="non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St. Louis, MO  63105</a:t>
            </a:r>
          </a:p>
          <a:p>
            <a:pPr algn="l">
              <a:lnSpc>
                <a:spcPct val="150000"/>
              </a:lnSpc>
            </a:pPr>
            <a:r>
              <a:rPr lang="en-US" sz="1400" u="non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(800) 252-5965</a:t>
            </a:r>
          </a:p>
          <a:p>
            <a:pPr algn="l">
              <a:lnSpc>
                <a:spcPct val="150000"/>
              </a:lnSpc>
            </a:pPr>
            <a:r>
              <a:rPr lang="en-US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Email:  </a:t>
            </a:r>
            <a:r>
              <a:rPr lang="en-US" sz="14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lwml@lwml.org</a:t>
            </a:r>
            <a:endParaRPr lang="en-US" sz="1400" i="1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rgbClr val="6026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1997F5-5EA5-4FA3-877A-9C9D3787B86C}"/>
              </a:ext>
            </a:extLst>
          </p:cNvPr>
          <p:cNvGrpSpPr/>
          <p:nvPr/>
        </p:nvGrpSpPr>
        <p:grpSpPr>
          <a:xfrm>
            <a:off x="4765967" y="1543852"/>
            <a:ext cx="2842529" cy="3693319"/>
            <a:chOff x="1244279" y="2204737"/>
            <a:chExt cx="2842529" cy="369331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7FF8D53C-8966-4489-8492-2EA5C094D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280" y="2355526"/>
              <a:ext cx="436863" cy="43686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6E100C7F-5010-4DAC-B303-1058B3E1F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279" y="2903580"/>
              <a:ext cx="436863" cy="436863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485D864-CF1D-4053-8DC0-F5B4B8B9C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279" y="4038712"/>
              <a:ext cx="436863" cy="436863"/>
            </a:xfrm>
            <a:prstGeom prst="rect">
              <a:avLst/>
            </a:prstGeom>
          </p:spPr>
        </p:pic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19477AD-91CC-412D-8AB9-66DD96884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279" y="3464043"/>
              <a:ext cx="436863" cy="436863"/>
            </a:xfrm>
            <a:prstGeom prst="rect">
              <a:avLst/>
            </a:prstGeom>
          </p:spPr>
        </p:pic>
        <p:pic>
          <p:nvPicPr>
            <p:cNvPr id="19" name="Picture 18" descr="A picture containing text, sign, red, first-aid kit&#10;&#10;Description automatically generated">
              <a:extLst>
                <a:ext uri="{FF2B5EF4-FFF2-40B4-BE49-F238E27FC236}">
                  <a16:creationId xmlns:a16="http://schemas.microsoft.com/office/drawing/2014/main" id="{00049BF3-E475-499E-8C9D-B1636A3E6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598" y="4613381"/>
              <a:ext cx="436863" cy="43686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B1652F-5494-4377-BDE4-96D64E37E9C5}"/>
                </a:ext>
              </a:extLst>
            </p:cNvPr>
            <p:cNvSpPr txBox="1"/>
            <p:nvPr/>
          </p:nvSpPr>
          <p:spPr>
            <a:xfrm>
              <a:off x="1716833" y="2204737"/>
              <a:ext cx="2369975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chemeClr val="accent4"/>
                  </a:solidFill>
                  <a:latin typeface="+mn-lt"/>
                </a:rPr>
                <a:t>@theLWML</a:t>
              </a:r>
            </a:p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chemeClr val="accent4"/>
                  </a:solidFill>
                  <a:latin typeface="+mn-lt"/>
                </a:rPr>
                <a:t>@lwmlnational</a:t>
              </a:r>
            </a:p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chemeClr val="accent4"/>
                  </a:solidFill>
                  <a:latin typeface="+mn-lt"/>
                </a:rPr>
                <a:t>@theLWML</a:t>
              </a:r>
            </a:p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chemeClr val="accent4"/>
                  </a:solidFill>
                  <a:latin typeface="+mn-lt"/>
                </a:rPr>
                <a:t>@theLWML</a:t>
              </a:r>
            </a:p>
            <a:p>
              <a:pPr marL="0" marR="0" lvl="0" indent="0" algn="l" defTabSz="4572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accent4"/>
                  </a:solidFill>
                  <a:latin typeface="+mn-lt"/>
                </a:rPr>
                <a:t>@theLWML</a:t>
              </a:r>
            </a:p>
            <a:p>
              <a:endParaRPr lang="en-US" dirty="0">
                <a:latin typeface="+mn-lt"/>
              </a:endParaRPr>
            </a:p>
            <a:p>
              <a:endParaRPr lang="en-US" dirty="0">
                <a:latin typeface="+mn-lt"/>
              </a:endParaRPr>
            </a:p>
            <a:p>
              <a:endParaRPr lang="en-US" dirty="0">
                <a:latin typeface="+mn-l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3C08B49-9628-4566-A2AA-028070E0EBF7}"/>
              </a:ext>
            </a:extLst>
          </p:cNvPr>
          <p:cNvSpPr txBox="1"/>
          <p:nvPr/>
        </p:nvSpPr>
        <p:spPr>
          <a:xfrm>
            <a:off x="789997" y="1913072"/>
            <a:ext cx="3380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n-lt"/>
              </a:rPr>
              <a:t>Visit our website at </a:t>
            </a:r>
            <a:r>
              <a:rPr lang="en-US" sz="2000" i="1" dirty="0">
                <a:solidFill>
                  <a:schemeClr val="accent1"/>
                </a:solidFill>
                <a:latin typeface="+mn-lt"/>
              </a:rPr>
              <a:t>lwml.org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4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4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+mn-lt"/>
              </a:rPr>
              <a:t>Download the </a:t>
            </a:r>
            <a:r>
              <a:rPr lang="en-US" sz="2000" dirty="0">
                <a:solidFill>
                  <a:schemeClr val="accent1"/>
                </a:solidFill>
                <a:latin typeface="+mn-lt"/>
              </a:rPr>
              <a:t>LWML App </a:t>
            </a:r>
            <a:r>
              <a:rPr lang="en-US" sz="2000" dirty="0">
                <a:solidFill>
                  <a:schemeClr val="accent4"/>
                </a:solidFill>
                <a:latin typeface="+mn-lt"/>
              </a:rPr>
              <a:t>from your device App Store.</a:t>
            </a:r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B28F8D-90E3-4149-9507-F5369C797C36}"/>
              </a:ext>
            </a:extLst>
          </p:cNvPr>
          <p:cNvCxnSpPr/>
          <p:nvPr/>
        </p:nvCxnSpPr>
        <p:spPr>
          <a:xfrm>
            <a:off x="4471230" y="1702880"/>
            <a:ext cx="0" cy="3375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D5F1A24-E65D-4983-BC68-21B100A4327D}"/>
              </a:ext>
            </a:extLst>
          </p:cNvPr>
          <p:cNvSpPr txBox="1"/>
          <p:nvPr/>
        </p:nvSpPr>
        <p:spPr>
          <a:xfrm>
            <a:off x="677333" y="406565"/>
            <a:ext cx="722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Connect with the LWML</a:t>
            </a:r>
          </a:p>
        </p:txBody>
      </p:sp>
    </p:spTree>
    <p:extLst>
      <p:ext uri="{BB962C8B-B14F-4D97-AF65-F5344CB8AC3E}">
        <p14:creationId xmlns:p14="http://schemas.microsoft.com/office/powerpoint/2010/main" val="3999102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IPTUR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4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281" y="374073"/>
            <a:ext cx="9216366" cy="678823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34837"/>
            <a:ext cx="10303778" cy="4204336"/>
          </a:xfrm>
        </p:spPr>
        <p:txBody>
          <a:bodyPr/>
          <a:lstStyle>
            <a:lvl1pPr>
              <a:defRPr sz="3600" baseline="0"/>
            </a:lvl1pPr>
            <a:lvl2pPr>
              <a:defRPr sz="3400" baseline="0"/>
            </a:lvl2pPr>
            <a:lvl3pPr>
              <a:defRPr sz="3200" baseline="0"/>
            </a:lvl3pPr>
            <a:lvl4pPr>
              <a:defRPr sz="3000" baseline="0"/>
            </a:lvl4pPr>
            <a:lvl5pPr>
              <a:defRPr sz="28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6308CC-1F4B-E80C-53C5-D938794A1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9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10378592" cy="1826581"/>
          </a:xfrm>
        </p:spPr>
        <p:txBody>
          <a:bodyPr anchor="b"/>
          <a:lstStyle>
            <a:lvl1pPr algn="l">
              <a:defRPr sz="6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1037859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1A05B-EE41-B24B-96E5-BE165191B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1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281" y="374073"/>
            <a:ext cx="9264831" cy="6788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882560"/>
            <a:ext cx="5021817" cy="4440620"/>
          </a:xfrm>
        </p:spPr>
        <p:txBody>
          <a:bodyPr/>
          <a:lstStyle>
            <a:lvl1pPr>
              <a:defRPr sz="3600" baseline="0"/>
            </a:lvl1pPr>
            <a:lvl2pPr>
              <a:defRPr sz="3400" baseline="0"/>
            </a:lvl2pPr>
            <a:lvl3pPr>
              <a:defRPr sz="3200" baseline="0"/>
            </a:lvl3pPr>
            <a:lvl4pPr>
              <a:defRPr sz="3000" baseline="0"/>
            </a:lvl4pPr>
            <a:lvl5pPr>
              <a:defRPr sz="28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67607" y="1882561"/>
            <a:ext cx="5021816" cy="4440620"/>
          </a:xfrm>
        </p:spPr>
        <p:txBody>
          <a:bodyPr/>
          <a:lstStyle>
            <a:lvl1pPr>
              <a:defRPr lang="en-US" sz="36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>
              <a:defRPr lang="en-US" sz="34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defRPr lang="en-US" sz="32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defRPr lang="en-US" sz="30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defRPr lang="en-US" sz="2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marL="0" lv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Wingdings 3" panose="05040102010807070707" pitchFamily="18" charset="2"/>
              <a:buChar char=""/>
            </a:pPr>
            <a:r>
              <a:rPr lang="en-US" dirty="0"/>
              <a:t>Second level</a:t>
            </a:r>
          </a:p>
          <a:p>
            <a:pPr marL="1143000" lvl="2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Wingdings 3" panose="05040102010807070707" pitchFamily="18" charset="2"/>
              <a:buChar char=""/>
            </a:pPr>
            <a:r>
              <a:rPr lang="en-US" dirty="0"/>
              <a:t>Third level</a:t>
            </a:r>
          </a:p>
          <a:p>
            <a:pPr marL="1600200" lvl="3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Wingdings 3" panose="05040102010807070707" pitchFamily="18" charset="2"/>
              <a:buChar char=""/>
            </a:pPr>
            <a:r>
              <a:rPr lang="en-US" dirty="0"/>
              <a:t>Fourth level</a:t>
            </a:r>
          </a:p>
          <a:p>
            <a:pPr marL="2057400" lvl="4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Wingdings 3" panose="05040102010807070707" pitchFamily="18" charset="2"/>
              <a:buChar char=""/>
            </a:pPr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528E8F-22D5-26E2-A5F0-D7FF03C8E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3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281" y="374073"/>
            <a:ext cx="9264831" cy="67882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1221645"/>
            <a:ext cx="4994522" cy="7243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1949897"/>
            <a:ext cx="4994522" cy="4373283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400" baseline="0"/>
            </a:lvl2pPr>
            <a:lvl3pPr>
              <a:defRPr sz="3200" baseline="0"/>
            </a:lvl3pPr>
            <a:lvl4pPr>
              <a:defRPr sz="3000"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6597" y="1221645"/>
            <a:ext cx="4994515" cy="7243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6599" y="1949898"/>
            <a:ext cx="4994514" cy="4373282"/>
          </a:xfrm>
        </p:spPr>
        <p:txBody>
          <a:bodyPr>
            <a:normAutofit/>
          </a:bodyPr>
          <a:lstStyle>
            <a:lvl1pPr>
              <a:def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>
              <a:defRPr lang="en-US" sz="34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4pPr marL="1600200" indent="-228600">
              <a:defRPr lang="en-US" sz="30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</a:lstStyle>
          <a:p>
            <a:pPr marL="0" lv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Wingdings 3" panose="05040102010807070707" pitchFamily="18" charset="2"/>
              <a:buChar char="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1600200" lvl="3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Wingdings 3" panose="05040102010807070707" pitchFamily="18" charset="2"/>
              <a:buChar char=""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A82B78-0070-7A66-AB09-6EF8D3ED9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4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280" y="343593"/>
            <a:ext cx="7557721" cy="70381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31C56-5368-5069-BF5F-686A7E18B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5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C152C-0B20-F573-873C-5BA7EC4B2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9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4576310" cy="127846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1338" y="514924"/>
            <a:ext cx="5167515" cy="5526437"/>
          </a:xfrm>
        </p:spPr>
        <p:txBody>
          <a:bodyPr>
            <a:normAutofit/>
          </a:bodyPr>
          <a:lstStyle>
            <a:lvl1pPr>
              <a:defRPr sz="3600" b="0"/>
            </a:lvl1pPr>
            <a:lvl2pPr>
              <a:defRPr sz="3400" baseline="0"/>
            </a:lvl2pPr>
            <a:lvl3pPr>
              <a:defRPr sz="3000" baseline="0"/>
            </a:lvl3pPr>
            <a:lvl4pPr>
              <a:defRPr sz="3000"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4576310" cy="2584449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B2ADE-B117-B1B7-6109-90E70C6E4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9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3" y="315882"/>
            <a:ext cx="9843113" cy="547727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801471"/>
            <a:ext cx="9843112" cy="521711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C3FA58-F8B9-CE5C-17BD-F9D4C38DFB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9"/>
            <a:ext cx="1716281" cy="17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1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62D226B-354E-4BE9-9B78-BC1091F179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27856" y="1830115"/>
            <a:ext cx="6872515" cy="3184737"/>
          </a:xfrm>
          <a:prstGeom prst="rect">
            <a:avLst/>
          </a:prstGeom>
        </p:spPr>
      </p:pic>
      <p:pic>
        <p:nvPicPr>
          <p:cNvPr id="10" name="Picture 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F59E9DF-FAD4-4CA4-B86B-35025D9B22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6147" y="1802146"/>
            <a:ext cx="6872514" cy="3239193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DAA43E-F670-4F34-91D5-4ACA8C0D3F2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3"/>
          <a:stretch/>
        </p:blipFill>
        <p:spPr>
          <a:xfrm rot="16200000">
            <a:off x="7357592" y="2014410"/>
            <a:ext cx="6872514" cy="27963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26E546-0E84-428F-9020-A1E5C90B79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3721" y="1795395"/>
            <a:ext cx="6881691" cy="3243519"/>
          </a:xfrm>
          <a:prstGeom prst="rect">
            <a:avLst/>
          </a:prstGeom>
        </p:spPr>
      </p:pic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9438987-B145-4651-8D21-FF8AE4D0FB2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6147" y="1802147"/>
            <a:ext cx="6872514" cy="3239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64D329-13C8-4C6F-A054-0C2C3C0FC07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7"/>
          <a:stretch/>
        </p:blipFill>
        <p:spPr>
          <a:xfrm rot="16200000">
            <a:off x="7445250" y="2120422"/>
            <a:ext cx="6881691" cy="2611809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9CC3D3A-6807-4993-9E22-D908756B86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49758" y="1581201"/>
            <a:ext cx="6890567" cy="37465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3" y="373225"/>
            <a:ext cx="10303779" cy="6796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1230284"/>
            <a:ext cx="10303778" cy="5008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3498" y="6323182"/>
            <a:ext cx="85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5987" y="6323181"/>
            <a:ext cx="1219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9C2D3F6-FF4F-41E9-A7C6-5BC3BF1E3C82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010" y="6323182"/>
            <a:ext cx="466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A2B0139-BF2A-4125-B9FB-D671E156AE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B9EA9CE-E8EC-410B-99BE-BABBC2F185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683" y="5722952"/>
            <a:ext cx="799673" cy="103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0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82" r:id="rId16"/>
    <p:sldLayoutId id="214748368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3"/>
        </a:buClr>
        <a:buSzPct val="90000"/>
        <a:buFont typeface="Wingdings 3" panose="05040102010807070707" pitchFamily="18" charset="2"/>
        <a:buChar char=""/>
        <a:defRPr sz="36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3"/>
        </a:buClr>
        <a:buSzPct val="90000"/>
        <a:buFont typeface="Wingdings 3" panose="05040102010807070707" pitchFamily="18" charset="2"/>
        <a:buChar char=""/>
        <a:defRPr sz="3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3"/>
        </a:buClr>
        <a:buSzPct val="90000"/>
        <a:buFont typeface="Wingdings 3" panose="05040102010807070707" pitchFamily="18" charset="2"/>
        <a:buChar char=""/>
        <a:defRPr sz="2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3"/>
        </a:buClr>
        <a:buSzPct val="90000"/>
        <a:buFont typeface="Wingdings 3" panose="05040102010807070707" pitchFamily="18" charset="2"/>
        <a:buChar char=""/>
        <a:defRPr sz="2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2611-503C-49BB-A9B6-432B2B6D8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Treasure Hunt for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2C3F2-B4D9-4C2A-A28B-B8DA7E9C8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Christian Life Department</a:t>
            </a:r>
          </a:p>
        </p:txBody>
      </p:sp>
    </p:spTree>
    <p:extLst>
      <p:ext uri="{BB962C8B-B14F-4D97-AF65-F5344CB8AC3E}">
        <p14:creationId xmlns:p14="http://schemas.microsoft.com/office/powerpoint/2010/main" val="2055599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82883-8CE0-2BAD-2320-92C13B3A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97" y="588653"/>
            <a:ext cx="7618166" cy="54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B67720-F177-41F1-862C-39052378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175" y="374073"/>
            <a:ext cx="5819471" cy="678823"/>
          </a:xfrm>
        </p:spPr>
        <p:txBody>
          <a:bodyPr/>
          <a:lstStyle/>
          <a:p>
            <a:r>
              <a:rPr lang="en-US" dirty="0"/>
              <a:t>Crafts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5C2E1E-3FF0-E80A-619D-C3A5B6152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793" y="1334278"/>
            <a:ext cx="8093643" cy="4904597"/>
          </a:xfrm>
          <a:ln>
            <a:solidFill>
              <a:schemeClr val="accent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8C7802-7B96-1B73-CF4D-1A022B03202B}"/>
              </a:ext>
            </a:extLst>
          </p:cNvPr>
          <p:cNvCxnSpPr/>
          <p:nvPr/>
        </p:nvCxnSpPr>
        <p:spPr>
          <a:xfrm flipH="1">
            <a:off x="8621486" y="158620"/>
            <a:ext cx="2183363" cy="18544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41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18430-73C4-FD42-F7BB-AA466A63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287" y="839755"/>
            <a:ext cx="8102670" cy="51784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07087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6222D4-7377-1D39-646E-10E06BED0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53" y="401216"/>
            <a:ext cx="8480311" cy="5943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098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11965-0041-9845-6DEF-4960FC68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92" y="1688841"/>
            <a:ext cx="9086628" cy="5038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3815CE-FCCF-404A-013F-D3661AA6570E}"/>
              </a:ext>
            </a:extLst>
          </p:cNvPr>
          <p:cNvCxnSpPr/>
          <p:nvPr/>
        </p:nvCxnSpPr>
        <p:spPr>
          <a:xfrm flipH="1">
            <a:off x="10105053" y="1129004"/>
            <a:ext cx="1558212" cy="152089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BE952D-8958-FDAA-4157-028359B42A7D}"/>
              </a:ext>
            </a:extLst>
          </p:cNvPr>
          <p:cNvSpPr txBox="1"/>
          <p:nvPr/>
        </p:nvSpPr>
        <p:spPr>
          <a:xfrm>
            <a:off x="2360247" y="824147"/>
            <a:ext cx="816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Sharing Caring/Peace/Memory Verse Cards</a:t>
            </a:r>
          </a:p>
        </p:txBody>
      </p:sp>
    </p:spTree>
    <p:extLst>
      <p:ext uri="{BB962C8B-B14F-4D97-AF65-F5344CB8AC3E}">
        <p14:creationId xmlns:p14="http://schemas.microsoft.com/office/powerpoint/2010/main" val="281930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2A5F69-CE06-0600-608B-00376D4F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11" y="139959"/>
            <a:ext cx="5900565" cy="629047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9144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11965-0041-9845-6DEF-4960FC68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92" y="1688841"/>
            <a:ext cx="9086628" cy="5038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3815CE-FCCF-404A-013F-D3661AA6570E}"/>
              </a:ext>
            </a:extLst>
          </p:cNvPr>
          <p:cNvCxnSpPr/>
          <p:nvPr/>
        </p:nvCxnSpPr>
        <p:spPr>
          <a:xfrm flipH="1">
            <a:off x="10105053" y="1129004"/>
            <a:ext cx="1558212" cy="152089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BE952D-8958-FDAA-4157-028359B42A7D}"/>
              </a:ext>
            </a:extLst>
          </p:cNvPr>
          <p:cNvSpPr txBox="1"/>
          <p:nvPr/>
        </p:nvSpPr>
        <p:spPr>
          <a:xfrm>
            <a:off x="4516016" y="811763"/>
            <a:ext cx="6279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Unshakable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C1811E4-CD6B-44BF-0F69-B64D82919843}"/>
              </a:ext>
            </a:extLst>
          </p:cNvPr>
          <p:cNvCxnSpPr/>
          <p:nvPr/>
        </p:nvCxnSpPr>
        <p:spPr>
          <a:xfrm flipH="1">
            <a:off x="8659446" y="1129004"/>
            <a:ext cx="3003819" cy="12077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BB3845-5B82-7C7D-DA36-88C794A383AF}"/>
              </a:ext>
            </a:extLst>
          </p:cNvPr>
          <p:cNvCxnSpPr/>
          <p:nvPr/>
        </p:nvCxnSpPr>
        <p:spPr>
          <a:xfrm flipH="1">
            <a:off x="5001846" y="1129004"/>
            <a:ext cx="6661419" cy="15208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8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FF1F-8C1F-F5C5-B354-DFB160C5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17" y="374073"/>
            <a:ext cx="7909529" cy="678823"/>
          </a:xfrm>
        </p:spPr>
        <p:txBody>
          <a:bodyPr/>
          <a:lstStyle/>
          <a:p>
            <a:r>
              <a:rPr lang="en-US" dirty="0"/>
              <a:t>Prayer Service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C74B9-E1C3-E1BA-44AB-25E94C416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751" y="980691"/>
            <a:ext cx="8698161" cy="5503236"/>
          </a:xfrm>
          <a:ln>
            <a:solidFill>
              <a:srgbClr val="000000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468B7F-80BA-3740-28B6-AE6A22F100B8}"/>
              </a:ext>
            </a:extLst>
          </p:cNvPr>
          <p:cNvCxnSpPr/>
          <p:nvPr/>
        </p:nvCxnSpPr>
        <p:spPr>
          <a:xfrm flipH="1">
            <a:off x="8929396" y="121298"/>
            <a:ext cx="2003250" cy="156754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2ADC11-030E-1406-E1FA-FF244108432F}"/>
              </a:ext>
            </a:extLst>
          </p:cNvPr>
          <p:cNvCxnSpPr/>
          <p:nvPr/>
        </p:nvCxnSpPr>
        <p:spPr>
          <a:xfrm flipH="1">
            <a:off x="7924800" y="121298"/>
            <a:ext cx="3007846" cy="19654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35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0BF1D-CBDA-62EF-0499-10A749C09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777" y="438492"/>
            <a:ext cx="9417660" cy="59810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1325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C8EF-35DC-D847-1E11-CA041030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290" y="374073"/>
            <a:ext cx="8497356" cy="678823"/>
          </a:xfrm>
        </p:spPr>
        <p:txBody>
          <a:bodyPr/>
          <a:lstStyle/>
          <a:p>
            <a:r>
              <a:rPr lang="en-US" dirty="0"/>
              <a:t>Mission Grant 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209BDD-B9D7-E062-C471-02180F42A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955" y="1278294"/>
            <a:ext cx="8497356" cy="5007234"/>
          </a:xfrm>
          <a:ln>
            <a:solidFill>
              <a:srgbClr val="000000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9CA9E2-5904-C1F4-E1BF-5F38E9483E3B}"/>
              </a:ext>
            </a:extLst>
          </p:cNvPr>
          <p:cNvCxnSpPr/>
          <p:nvPr/>
        </p:nvCxnSpPr>
        <p:spPr>
          <a:xfrm flipH="1">
            <a:off x="8873412" y="298580"/>
            <a:ext cx="2059234" cy="164218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A4AB10-5855-0523-60EB-97064B01C459}"/>
              </a:ext>
            </a:extLst>
          </p:cNvPr>
          <p:cNvCxnSpPr/>
          <p:nvPr/>
        </p:nvCxnSpPr>
        <p:spPr>
          <a:xfrm flipH="1">
            <a:off x="5803119" y="374073"/>
            <a:ext cx="5184989" cy="186685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35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D36C03-362D-ACA4-1E49-8FAAE303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 Walk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C66CE9-7483-E4AA-B299-461267A6E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861" y="1052896"/>
            <a:ext cx="8858690" cy="5590499"/>
          </a:xfrm>
          <a:ln>
            <a:solidFill>
              <a:schemeClr val="accent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B66126-298B-B3D4-CA13-DBA96F60BD0C}"/>
              </a:ext>
            </a:extLst>
          </p:cNvPr>
          <p:cNvCxnSpPr/>
          <p:nvPr/>
        </p:nvCxnSpPr>
        <p:spPr>
          <a:xfrm flipH="1">
            <a:off x="8632457" y="335287"/>
            <a:ext cx="1672492" cy="133643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970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257532-EB3A-EBC8-BFD0-34EFF4D39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883" y="205274"/>
            <a:ext cx="9212041" cy="6008914"/>
          </a:xfrm>
          <a:ln>
            <a:solidFill>
              <a:schemeClr val="accent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C7162C-D49C-A0FC-372D-FBD4378542F4}"/>
              </a:ext>
            </a:extLst>
          </p:cNvPr>
          <p:cNvCxnSpPr/>
          <p:nvPr/>
        </p:nvCxnSpPr>
        <p:spPr>
          <a:xfrm flipH="1">
            <a:off x="9582539" y="849086"/>
            <a:ext cx="1446245" cy="21553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34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7A98B4-B94E-EA03-3CCF-7CEEA4CE3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176" y="235362"/>
            <a:ext cx="7193901" cy="638727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1347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69B1-80F7-93B2-3C03-111078F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045" y="374073"/>
            <a:ext cx="7657602" cy="678823"/>
          </a:xfrm>
        </p:spPr>
        <p:txBody>
          <a:bodyPr/>
          <a:lstStyle/>
          <a:p>
            <a:r>
              <a:rPr lang="en-US" dirty="0"/>
              <a:t>Mite Box 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454738-005E-676B-3869-250A51574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163" y="1632857"/>
            <a:ext cx="10112802" cy="460601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FB1465-9262-7BEC-71ED-92BEDBC99953}"/>
              </a:ext>
            </a:extLst>
          </p:cNvPr>
          <p:cNvCxnSpPr/>
          <p:nvPr/>
        </p:nvCxnSpPr>
        <p:spPr>
          <a:xfrm flipH="1">
            <a:off x="9647853" y="619125"/>
            <a:ext cx="1828800" cy="136829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97927B-9B88-21E6-AB71-F83BBC8B7381}"/>
              </a:ext>
            </a:extLst>
          </p:cNvPr>
          <p:cNvCxnSpPr/>
          <p:nvPr/>
        </p:nvCxnSpPr>
        <p:spPr>
          <a:xfrm flipH="1">
            <a:off x="9582539" y="619125"/>
            <a:ext cx="1912775" cy="181616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786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EE2A12-54C3-8D76-A120-9C924B8A3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284" y="198862"/>
            <a:ext cx="8789431" cy="6460276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45128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BA757-3E4E-5DF8-9897-E76AD485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9" y="374073"/>
            <a:ext cx="10027138" cy="678823"/>
          </a:xfrm>
        </p:spPr>
        <p:txBody>
          <a:bodyPr/>
          <a:lstStyle/>
          <a:p>
            <a:r>
              <a:rPr lang="en-US" sz="4000" dirty="0"/>
              <a:t>Equipping Saints to Serve Planner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E0E737-9F02-65D3-9B34-6E88EF79A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938" y="1250302"/>
            <a:ext cx="9457365" cy="4988573"/>
          </a:xfrm>
          <a:ln>
            <a:solidFill>
              <a:schemeClr val="accent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BFF005-F69C-529C-D833-FC5558617C54}"/>
              </a:ext>
            </a:extLst>
          </p:cNvPr>
          <p:cNvCxnSpPr/>
          <p:nvPr/>
        </p:nvCxnSpPr>
        <p:spPr>
          <a:xfrm flipH="1">
            <a:off x="9004041" y="0"/>
            <a:ext cx="2743200" cy="211804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94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2C8A23-4931-2CB5-9FA9-A6B974BA0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273" y="321341"/>
            <a:ext cx="7830807" cy="5917534"/>
          </a:xfrm>
          <a:ln>
            <a:solidFill>
              <a:schemeClr val="accent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5209C7-97F5-AD06-A7D3-442A8614CCAC}"/>
              </a:ext>
            </a:extLst>
          </p:cNvPr>
          <p:cNvCxnSpPr/>
          <p:nvPr/>
        </p:nvCxnSpPr>
        <p:spPr>
          <a:xfrm flipH="1">
            <a:off x="7613780" y="321341"/>
            <a:ext cx="3181738" cy="166607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71D063-1123-F296-5CBF-AE0C09E1039C}"/>
              </a:ext>
            </a:extLst>
          </p:cNvPr>
          <p:cNvCxnSpPr/>
          <p:nvPr/>
        </p:nvCxnSpPr>
        <p:spPr>
          <a:xfrm flipH="1">
            <a:off x="9601200" y="321341"/>
            <a:ext cx="1231641" cy="210461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99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814C3A-414C-9AD8-C2B0-E100ADA2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695" y="381609"/>
            <a:ext cx="7576456" cy="572385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788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0F6DB5-6520-E3C1-961B-6D4B3B80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59" y="1242673"/>
            <a:ext cx="8906843" cy="56153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C9C036-F592-A15C-F82E-9D73E65DA7B4}"/>
              </a:ext>
            </a:extLst>
          </p:cNvPr>
          <p:cNvCxnSpPr/>
          <p:nvPr/>
        </p:nvCxnSpPr>
        <p:spPr>
          <a:xfrm flipH="1">
            <a:off x="9134669" y="242596"/>
            <a:ext cx="1240972" cy="148356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FFCEE64-26A5-C008-83EC-98D9160D1585}"/>
              </a:ext>
            </a:extLst>
          </p:cNvPr>
          <p:cNvSpPr txBox="1"/>
          <p:nvPr/>
        </p:nvSpPr>
        <p:spPr>
          <a:xfrm>
            <a:off x="1987420" y="531845"/>
            <a:ext cx="887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Wrapping Up in the Psalms: God’s Quilt of Comfort</a:t>
            </a:r>
          </a:p>
        </p:txBody>
      </p:sp>
    </p:spTree>
    <p:extLst>
      <p:ext uri="{BB962C8B-B14F-4D97-AF65-F5344CB8AC3E}">
        <p14:creationId xmlns:p14="http://schemas.microsoft.com/office/powerpoint/2010/main" val="318207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3029AF-4C94-A8F4-7B05-EC687F94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700"/>
            <a:ext cx="12192000" cy="70047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D19E7A-5BA7-D341-708E-841A28C6EE8A}"/>
              </a:ext>
            </a:extLst>
          </p:cNvPr>
          <p:cNvCxnSpPr/>
          <p:nvPr/>
        </p:nvCxnSpPr>
        <p:spPr>
          <a:xfrm flipH="1">
            <a:off x="7745046" y="2117969"/>
            <a:ext cx="3548185" cy="33293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53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11965-0041-9845-6DEF-4960FC68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92" y="1688841"/>
            <a:ext cx="9086628" cy="5038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3815CE-FCCF-404A-013F-D3661AA6570E}"/>
              </a:ext>
            </a:extLst>
          </p:cNvPr>
          <p:cNvCxnSpPr/>
          <p:nvPr/>
        </p:nvCxnSpPr>
        <p:spPr>
          <a:xfrm flipH="1">
            <a:off x="10105053" y="1129004"/>
            <a:ext cx="1558212" cy="152089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BE952D-8958-FDAA-4157-028359B42A7D}"/>
              </a:ext>
            </a:extLst>
          </p:cNvPr>
          <p:cNvSpPr txBox="1"/>
          <p:nvPr/>
        </p:nvSpPr>
        <p:spPr>
          <a:xfrm>
            <a:off x="2967135" y="811763"/>
            <a:ext cx="7828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Life After … Devotions for Widows</a:t>
            </a:r>
          </a:p>
        </p:txBody>
      </p:sp>
    </p:spTree>
    <p:extLst>
      <p:ext uri="{BB962C8B-B14F-4D97-AF65-F5344CB8AC3E}">
        <p14:creationId xmlns:p14="http://schemas.microsoft.com/office/powerpoint/2010/main" val="257515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B40C0-F112-657B-3F07-33DD7C86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6" y="671803"/>
            <a:ext cx="9076337" cy="5682343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120A01-5237-7EB5-179F-436390E5669B}"/>
              </a:ext>
            </a:extLst>
          </p:cNvPr>
          <p:cNvCxnSpPr/>
          <p:nvPr/>
        </p:nvCxnSpPr>
        <p:spPr>
          <a:xfrm flipH="1">
            <a:off x="5747657" y="270588"/>
            <a:ext cx="5346441" cy="1222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BCB22B-C509-9920-A8FF-F173DE6B9DC8}"/>
              </a:ext>
            </a:extLst>
          </p:cNvPr>
          <p:cNvCxnSpPr/>
          <p:nvPr/>
        </p:nvCxnSpPr>
        <p:spPr>
          <a:xfrm flipH="1">
            <a:off x="3331029" y="270588"/>
            <a:ext cx="2015412" cy="6904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289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11965-0041-9845-6DEF-4960FC68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870" y="1306991"/>
            <a:ext cx="9086628" cy="5204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3815CE-FCCF-404A-013F-D3661AA6570E}"/>
              </a:ext>
            </a:extLst>
          </p:cNvPr>
          <p:cNvCxnSpPr/>
          <p:nvPr/>
        </p:nvCxnSpPr>
        <p:spPr>
          <a:xfrm flipH="1">
            <a:off x="10086392" y="783771"/>
            <a:ext cx="1558212" cy="152089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B2D8C5F-F7C8-B318-F170-D72C5D57115B}"/>
              </a:ext>
            </a:extLst>
          </p:cNvPr>
          <p:cNvSpPr txBox="1"/>
          <p:nvPr/>
        </p:nvSpPr>
        <p:spPr>
          <a:xfrm>
            <a:off x="4226767" y="487466"/>
            <a:ext cx="696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A Missionary ? Me?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A1B137-2C22-9386-8E31-AEAB53181E7F}"/>
              </a:ext>
            </a:extLst>
          </p:cNvPr>
          <p:cNvCxnSpPr>
            <a:cxnSpLocks/>
          </p:cNvCxnSpPr>
          <p:nvPr/>
        </p:nvCxnSpPr>
        <p:spPr>
          <a:xfrm flipH="1">
            <a:off x="8776677" y="-214213"/>
            <a:ext cx="6271686" cy="21836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05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00CEBC-7B04-0739-712A-773BFDEF4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6827" y="411130"/>
            <a:ext cx="9000726" cy="6035740"/>
          </a:xfrm>
          <a:ln w="158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84356093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EDIT">
  <a:themeElements>
    <a:clrScheme name="LWM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60259E"/>
      </a:accent1>
      <a:accent2>
        <a:srgbClr val="D0B8EA"/>
      </a:accent2>
      <a:accent3>
        <a:srgbClr val="DBAB24"/>
      </a:accent3>
      <a:accent4>
        <a:srgbClr val="A19FA2"/>
      </a:accent4>
      <a:accent5>
        <a:srgbClr val="D7D8D3"/>
      </a:accent5>
      <a:accent6>
        <a:srgbClr val="F1E5C9"/>
      </a:accent6>
      <a:hlink>
        <a:srgbClr val="DBAB24"/>
      </a:hlink>
      <a:folHlink>
        <a:srgbClr val="F1D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 EDIT" id="{7A0EEDF7-63FA-41D8-B7D4-32ACD0EF4644}" vid="{2A959623-6E5F-4060-A6EA-BB18D69B9DB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 EDIT</Template>
  <TotalTime>255</TotalTime>
  <Words>53</Words>
  <Application>Microsoft Office PowerPoint</Application>
  <PresentationFormat>Widescreen</PresentationFormat>
  <Paragraphs>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Montserrat SemiBold</vt:lpstr>
      <vt:lpstr>Verdana</vt:lpstr>
      <vt:lpstr>Wingdings 3</vt:lpstr>
      <vt:lpstr>Purple EDIT</vt:lpstr>
      <vt:lpstr>Treasure Hunt for Resources</vt:lpstr>
      <vt:lpstr>Prayer  Walk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Crafts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Prayer Service</vt:lpstr>
      <vt:lpstr>PowerPoint Presentation</vt:lpstr>
      <vt:lpstr>Mission Grant Resources</vt:lpstr>
      <vt:lpstr>PowerPoint Presentation</vt:lpstr>
      <vt:lpstr>PowerPoint Presentation</vt:lpstr>
      <vt:lpstr>Mite Box Resources</vt:lpstr>
      <vt:lpstr>PowerPoint Presentation</vt:lpstr>
      <vt:lpstr>Equipping Saints to Serve Planner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Levenhagen</dc:creator>
  <cp:lastModifiedBy>Cathi Temple</cp:lastModifiedBy>
  <cp:revision>14</cp:revision>
  <dcterms:created xsi:type="dcterms:W3CDTF">2021-11-12T19:55:56Z</dcterms:created>
  <dcterms:modified xsi:type="dcterms:W3CDTF">2023-06-08T17:59:55Z</dcterms:modified>
</cp:coreProperties>
</file>