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6" r:id="rId2"/>
    <p:sldId id="257" r:id="rId3"/>
    <p:sldId id="284" r:id="rId4"/>
    <p:sldId id="285" r:id="rId5"/>
    <p:sldId id="286" r:id="rId6"/>
    <p:sldId id="269" r:id="rId7"/>
    <p:sldId id="291" r:id="rId8"/>
    <p:sldId id="292" r:id="rId9"/>
    <p:sldId id="287" r:id="rId10"/>
    <p:sldId id="288" r:id="rId11"/>
    <p:sldId id="289" r:id="rId12"/>
    <p:sldId id="279" r:id="rId13"/>
    <p:sldId id="280" r:id="rId14"/>
    <p:sldId id="290" r:id="rId15"/>
    <p:sldId id="277" r:id="rId16"/>
  </p:sldIdLst>
  <p:sldSz cx="12192000" cy="6858000"/>
  <p:notesSz cx="6858000" cy="93138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ar Kroemer" initials="CK" lastIdx="12" clrIdx="0"/>
  <p:cmAuthor id="2" name="Char Kroemer" initials="CK [2]" lastIdx="1" clrIdx="1"/>
  <p:cmAuthor id="3" name="Michelle Jenks" initials="MJ" lastIdx="12"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269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93" autoAdjust="0"/>
    <p:restoredTop sz="87708" autoAdjust="0"/>
  </p:normalViewPr>
  <p:slideViewPr>
    <p:cSldViewPr snapToGrid="0">
      <p:cViewPr varScale="1">
        <p:scale>
          <a:sx n="52" d="100"/>
          <a:sy n="52" d="100"/>
        </p:scale>
        <p:origin x="564" y="7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45" d="100"/>
          <a:sy n="45" d="100"/>
        </p:scale>
        <p:origin x="2742"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73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7311"/>
          </a:xfrm>
          <a:prstGeom prst="rect">
            <a:avLst/>
          </a:prstGeom>
        </p:spPr>
        <p:txBody>
          <a:bodyPr vert="horz" lIns="91440" tIns="45720" rIns="91440" bIns="45720" rtlCol="0"/>
          <a:lstStyle>
            <a:lvl1pPr algn="r">
              <a:defRPr sz="1200"/>
            </a:lvl1pPr>
          </a:lstStyle>
          <a:p>
            <a:fld id="{D26F1790-7221-4142-BFC2-1DB1292CBE0A}" type="datetimeFigureOut">
              <a:rPr lang="en-US" smtClean="0"/>
              <a:t>6/18/2023</a:t>
            </a:fld>
            <a:endParaRPr lang="en-US"/>
          </a:p>
        </p:txBody>
      </p:sp>
      <p:sp>
        <p:nvSpPr>
          <p:cNvPr id="4" name="Slide Image Placeholder 3"/>
          <p:cNvSpPr>
            <a:spLocks noGrp="1" noRot="1" noChangeAspect="1"/>
          </p:cNvSpPr>
          <p:nvPr>
            <p:ph type="sldImg" idx="2"/>
          </p:nvPr>
        </p:nvSpPr>
        <p:spPr>
          <a:xfrm>
            <a:off x="635000" y="1163638"/>
            <a:ext cx="5588000" cy="31432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82296"/>
            <a:ext cx="5486400" cy="366733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6554"/>
            <a:ext cx="2971800" cy="46731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46554"/>
            <a:ext cx="2971800" cy="467310"/>
          </a:xfrm>
          <a:prstGeom prst="rect">
            <a:avLst/>
          </a:prstGeom>
        </p:spPr>
        <p:txBody>
          <a:bodyPr vert="horz" lIns="91440" tIns="45720" rIns="91440" bIns="45720" rtlCol="0" anchor="b"/>
          <a:lstStyle>
            <a:lvl1pPr algn="r">
              <a:defRPr sz="1200"/>
            </a:lvl1pPr>
          </a:lstStyle>
          <a:p>
            <a:fld id="{675A2795-9603-4118-AA6E-EC3280812C62}" type="slidenum">
              <a:rPr lang="en-US" smtClean="0"/>
              <a:t>‹#›</a:t>
            </a:fld>
            <a:endParaRPr lang="en-US"/>
          </a:p>
        </p:txBody>
      </p:sp>
    </p:spTree>
    <p:extLst>
      <p:ext uri="{BB962C8B-B14F-4D97-AF65-F5344CB8AC3E}">
        <p14:creationId xmlns:p14="http://schemas.microsoft.com/office/powerpoint/2010/main" val="13352329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Welcome to Adventures in Social Media! Join me and my friends as we explore using social media to influence others for Christ!   [click] </a:t>
            </a:r>
          </a:p>
        </p:txBody>
      </p:sp>
      <p:sp>
        <p:nvSpPr>
          <p:cNvPr id="4" name="Slide Number Placeholder 3"/>
          <p:cNvSpPr>
            <a:spLocks noGrp="1"/>
          </p:cNvSpPr>
          <p:nvPr>
            <p:ph type="sldNum" sz="quarter" idx="5"/>
          </p:nvPr>
        </p:nvSpPr>
        <p:spPr/>
        <p:txBody>
          <a:bodyPr/>
          <a:lstStyle/>
          <a:p>
            <a:fld id="{675A2795-9603-4118-AA6E-EC3280812C62}" type="slidenum">
              <a:rPr lang="en-US" smtClean="0"/>
              <a:t>1</a:t>
            </a:fld>
            <a:endParaRPr lang="en-US"/>
          </a:p>
        </p:txBody>
      </p:sp>
    </p:spTree>
    <p:extLst>
      <p:ext uri="{BB962C8B-B14F-4D97-AF65-F5344CB8AC3E}">
        <p14:creationId xmlns:p14="http://schemas.microsoft.com/office/powerpoint/2010/main" val="108652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And then there are many different platforms. Some platforms appeal more to different audiences. Facebook is the “classic” and tends to reach the same folks that enjoy listening to “the classics.” [click] Young people are more apt to socialize on Instagram. [click] There are even some who only use twitter. </a:t>
            </a:r>
          </a:p>
        </p:txBody>
      </p:sp>
      <p:sp>
        <p:nvSpPr>
          <p:cNvPr id="4" name="Slide Number Placeholder 3"/>
          <p:cNvSpPr>
            <a:spLocks noGrp="1"/>
          </p:cNvSpPr>
          <p:nvPr>
            <p:ph type="sldNum" sz="quarter" idx="5"/>
          </p:nvPr>
        </p:nvSpPr>
        <p:spPr/>
        <p:txBody>
          <a:bodyPr/>
          <a:lstStyle/>
          <a:p>
            <a:fld id="{675A2795-9603-4118-AA6E-EC3280812C62}" type="slidenum">
              <a:rPr lang="en-US" smtClean="0"/>
              <a:t>10</a:t>
            </a:fld>
            <a:endParaRPr lang="en-US"/>
          </a:p>
        </p:txBody>
      </p:sp>
    </p:spTree>
    <p:extLst>
      <p:ext uri="{BB962C8B-B14F-4D97-AF65-F5344CB8AC3E}">
        <p14:creationId xmlns:p14="http://schemas.microsoft.com/office/powerpoint/2010/main" val="39333301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Great sources – any LCMS organization…LCMS, LVR, Comfort Dogs  [click] Of course, we highly recommend sharing from LWML social media. Just go to lwml.org and scroll to the bottom. Click on the social media icon to find their accounts. [click] If you decide to create a Facebook page for your group, you should create a written policy and strategy so anyone who has permission to post furthers your mission. BE POSITIVE! [click] No alphabet soup without explanation! KAOL, SFM, BOD, EC, … [click] You will also want to prepare plans and schedules. This will help you stay consistent. </a:t>
            </a:r>
          </a:p>
        </p:txBody>
      </p:sp>
      <p:sp>
        <p:nvSpPr>
          <p:cNvPr id="4" name="Slide Number Placeholder 3"/>
          <p:cNvSpPr>
            <a:spLocks noGrp="1"/>
          </p:cNvSpPr>
          <p:nvPr>
            <p:ph type="sldNum" sz="quarter" idx="5"/>
          </p:nvPr>
        </p:nvSpPr>
        <p:spPr/>
        <p:txBody>
          <a:bodyPr/>
          <a:lstStyle/>
          <a:p>
            <a:fld id="{675A2795-9603-4118-AA6E-EC3280812C62}" type="slidenum">
              <a:rPr lang="en-US" smtClean="0"/>
              <a:t>11</a:t>
            </a:fld>
            <a:endParaRPr lang="en-US"/>
          </a:p>
        </p:txBody>
      </p:sp>
    </p:spTree>
    <p:extLst>
      <p:ext uri="{BB962C8B-B14F-4D97-AF65-F5344CB8AC3E}">
        <p14:creationId xmlns:p14="http://schemas.microsoft.com/office/powerpoint/2010/main" val="17827486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Just because it’s on the internet doesn’t necessarily mean it’s true…or that it needs to be reposted. Take some time to check the page of the source. Does it reflect your mission? [click] Would you say what you’re posting out loud to a friend? Remember Whose you are!</a:t>
            </a:r>
          </a:p>
        </p:txBody>
      </p:sp>
      <p:sp>
        <p:nvSpPr>
          <p:cNvPr id="4" name="Slide Number Placeholder 3"/>
          <p:cNvSpPr>
            <a:spLocks noGrp="1"/>
          </p:cNvSpPr>
          <p:nvPr>
            <p:ph type="sldNum" sz="quarter" idx="5"/>
          </p:nvPr>
        </p:nvSpPr>
        <p:spPr/>
        <p:txBody>
          <a:bodyPr/>
          <a:lstStyle/>
          <a:p>
            <a:fld id="{675A2795-9603-4118-AA6E-EC3280812C62}" type="slidenum">
              <a:rPr lang="en-US" smtClean="0"/>
              <a:t>12</a:t>
            </a:fld>
            <a:endParaRPr lang="en-US"/>
          </a:p>
        </p:txBody>
      </p:sp>
    </p:spTree>
    <p:extLst>
      <p:ext uri="{BB962C8B-B14F-4D97-AF65-F5344CB8AC3E}">
        <p14:creationId xmlns:p14="http://schemas.microsoft.com/office/powerpoint/2010/main" val="2193092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Our last stop today is Do-Bee Active. [click]. Your followers want to interact with you. Read the comments and respond as appropriate in a timely fashion. [click] Act to keep your page positive. [click]  Remember to consult your pastoral counselors for scripturally based comments.</a:t>
            </a:r>
          </a:p>
        </p:txBody>
      </p:sp>
      <p:sp>
        <p:nvSpPr>
          <p:cNvPr id="4" name="Slide Number Placeholder 3"/>
          <p:cNvSpPr>
            <a:spLocks noGrp="1"/>
          </p:cNvSpPr>
          <p:nvPr>
            <p:ph type="sldNum" sz="quarter" idx="5"/>
          </p:nvPr>
        </p:nvSpPr>
        <p:spPr/>
        <p:txBody>
          <a:bodyPr/>
          <a:lstStyle/>
          <a:p>
            <a:fld id="{675A2795-9603-4118-AA6E-EC3280812C62}" type="slidenum">
              <a:rPr lang="en-US" smtClean="0"/>
              <a:t>13</a:t>
            </a:fld>
            <a:endParaRPr lang="en-US"/>
          </a:p>
        </p:txBody>
      </p:sp>
    </p:spTree>
    <p:extLst>
      <p:ext uri="{BB962C8B-B14F-4D97-AF65-F5344CB8AC3E}">
        <p14:creationId xmlns:p14="http://schemas.microsoft.com/office/powerpoint/2010/main" val="2581100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Our expedition is over for today. We hope that you learned a thing or two about social media. [click] Now the adventure continues as you take this information back to your groups. You’ll-</a:t>
            </a:r>
            <a:r>
              <a:rPr lang="en-US" sz="2000" b="1" dirty="0"/>
              <a:t>Bee</a:t>
            </a:r>
            <a:r>
              <a:rPr lang="en-US" sz="2000" dirty="0"/>
              <a:t> busy </a:t>
            </a:r>
            <a:r>
              <a:rPr lang="en-US" sz="2000" b="1" dirty="0"/>
              <a:t>Bees</a:t>
            </a:r>
            <a:r>
              <a:rPr lang="en-US" sz="2000" dirty="0"/>
              <a:t> as you </a:t>
            </a:r>
            <a:r>
              <a:rPr lang="en-US" sz="2000" b="1" dirty="0"/>
              <a:t>Bee</a:t>
            </a:r>
            <a:r>
              <a:rPr lang="en-US" sz="2000" dirty="0"/>
              <a:t>-come [click] “</a:t>
            </a:r>
            <a:r>
              <a:rPr lang="en-US" sz="2000" b="1" dirty="0"/>
              <a:t>Social Butterflies</a:t>
            </a:r>
            <a:r>
              <a:rPr lang="en-US" sz="2000" dirty="0"/>
              <a:t>” in today’s social media world while carrying out the LWML Mission.</a:t>
            </a:r>
          </a:p>
        </p:txBody>
      </p:sp>
      <p:sp>
        <p:nvSpPr>
          <p:cNvPr id="4" name="Slide Number Placeholder 3"/>
          <p:cNvSpPr>
            <a:spLocks noGrp="1"/>
          </p:cNvSpPr>
          <p:nvPr>
            <p:ph type="sldNum" sz="quarter" idx="5"/>
          </p:nvPr>
        </p:nvSpPr>
        <p:spPr/>
        <p:txBody>
          <a:bodyPr/>
          <a:lstStyle/>
          <a:p>
            <a:fld id="{675A2795-9603-4118-AA6E-EC3280812C62}" type="slidenum">
              <a:rPr lang="en-US" smtClean="0"/>
              <a:t>14</a:t>
            </a:fld>
            <a:endParaRPr lang="en-US"/>
          </a:p>
        </p:txBody>
      </p:sp>
    </p:spTree>
    <p:extLst>
      <p:ext uri="{BB962C8B-B14F-4D97-AF65-F5344CB8AC3E}">
        <p14:creationId xmlns:p14="http://schemas.microsoft.com/office/powerpoint/2010/main" val="23870625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a:t>
            </a:r>
            <a:r>
              <a:rPr lang="en-US" dirty="0" err="1"/>
              <a:t>Beeing</a:t>
            </a:r>
            <a:r>
              <a:rPr lang="en-US" dirty="0"/>
              <a:t> here!</a:t>
            </a:r>
          </a:p>
        </p:txBody>
      </p:sp>
      <p:sp>
        <p:nvSpPr>
          <p:cNvPr id="4" name="Slide Number Placeholder 3"/>
          <p:cNvSpPr>
            <a:spLocks noGrp="1"/>
          </p:cNvSpPr>
          <p:nvPr>
            <p:ph type="sldNum" sz="quarter" idx="5"/>
          </p:nvPr>
        </p:nvSpPr>
        <p:spPr/>
        <p:txBody>
          <a:bodyPr/>
          <a:lstStyle/>
          <a:p>
            <a:fld id="{675A2795-9603-4118-AA6E-EC3280812C62}" type="slidenum">
              <a:rPr lang="en-US" smtClean="0"/>
              <a:t>15</a:t>
            </a:fld>
            <a:endParaRPr lang="en-US"/>
          </a:p>
        </p:txBody>
      </p:sp>
    </p:spTree>
    <p:extLst>
      <p:ext uri="{BB962C8B-B14F-4D97-AF65-F5344CB8AC3E}">
        <p14:creationId xmlns:p14="http://schemas.microsoft.com/office/powerpoint/2010/main" val="7640195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I am joined today by the [click] Bee-</a:t>
            </a:r>
            <a:r>
              <a:rPr lang="en-US" sz="2000" dirty="0" err="1"/>
              <a:t>utiful</a:t>
            </a:r>
            <a:r>
              <a:rPr lang="en-US" sz="2000" dirty="0"/>
              <a:t> Communication Committee Members Sonshine Editor Sherri Rose[click], Web Manager Elise </a:t>
            </a:r>
            <a:r>
              <a:rPr lang="en-US" sz="2000" dirty="0" err="1"/>
              <a:t>Kammeyer</a:t>
            </a:r>
            <a:r>
              <a:rPr lang="en-US" sz="2000" dirty="0"/>
              <a:t>, Technology Manager Lisa Gruhn, Social Media Manager Shelly Keller, Store Manager Jill Kruse, Directory Manager Brenda Piester, and </a:t>
            </a:r>
            <a:r>
              <a:rPr lang="en-US" sz="2000" dirty="0" err="1"/>
              <a:t>Distributuion</a:t>
            </a:r>
            <a:r>
              <a:rPr lang="en-US" sz="2000" dirty="0"/>
              <a:t> Manager Marj </a:t>
            </a:r>
            <a:r>
              <a:rPr lang="en-US" sz="2000" dirty="0" err="1"/>
              <a:t>Aufdemberg</a:t>
            </a:r>
            <a:r>
              <a:rPr lang="en-US" sz="2000" dirty="0"/>
              <a:t>. </a:t>
            </a:r>
          </a:p>
        </p:txBody>
      </p:sp>
      <p:sp>
        <p:nvSpPr>
          <p:cNvPr id="4" name="Slide Number Placeholder 3"/>
          <p:cNvSpPr>
            <a:spLocks noGrp="1"/>
          </p:cNvSpPr>
          <p:nvPr>
            <p:ph type="sldNum" sz="quarter" idx="5"/>
          </p:nvPr>
        </p:nvSpPr>
        <p:spPr/>
        <p:txBody>
          <a:bodyPr/>
          <a:lstStyle/>
          <a:p>
            <a:fld id="{675A2795-9603-4118-AA6E-EC3280812C62}" type="slidenum">
              <a:rPr lang="en-US" smtClean="0"/>
              <a:t>2</a:t>
            </a:fld>
            <a:endParaRPr lang="en-US"/>
          </a:p>
        </p:txBody>
      </p:sp>
    </p:spTree>
    <p:extLst>
      <p:ext uri="{BB962C8B-B14F-4D97-AF65-F5344CB8AC3E}">
        <p14:creationId xmlns:p14="http://schemas.microsoft.com/office/powerpoint/2010/main" val="4496378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Our expedition into the social media practices will have three stops. [click] First we will meet Do-Bee Intentional. [click] Our second stop [click]  we encounter Do-Bee Discerning [click]  and on our third stop [click] we will find Do-Bee Active. [click] </a:t>
            </a:r>
          </a:p>
        </p:txBody>
      </p:sp>
      <p:sp>
        <p:nvSpPr>
          <p:cNvPr id="4" name="Slide Number Placeholder 3"/>
          <p:cNvSpPr>
            <a:spLocks noGrp="1"/>
          </p:cNvSpPr>
          <p:nvPr>
            <p:ph type="sldNum" sz="quarter" idx="5"/>
          </p:nvPr>
        </p:nvSpPr>
        <p:spPr/>
        <p:txBody>
          <a:bodyPr/>
          <a:lstStyle/>
          <a:p>
            <a:fld id="{675A2795-9603-4118-AA6E-EC3280812C62}" type="slidenum">
              <a:rPr lang="en-US" smtClean="0"/>
              <a:t>3</a:t>
            </a:fld>
            <a:endParaRPr lang="en-US"/>
          </a:p>
        </p:txBody>
      </p:sp>
    </p:spTree>
    <p:extLst>
      <p:ext uri="{BB962C8B-B14F-4D97-AF65-F5344CB8AC3E}">
        <p14:creationId xmlns:p14="http://schemas.microsoft.com/office/powerpoint/2010/main" val="9315344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Here we are at our first stop of the expedition. [click] Do-Bee Intentional is the best practice of all. [click] At this stop we will answer the questions of Why, who, what, where, how, and when. [click] </a:t>
            </a:r>
          </a:p>
        </p:txBody>
      </p:sp>
      <p:sp>
        <p:nvSpPr>
          <p:cNvPr id="4" name="Slide Number Placeholder 3"/>
          <p:cNvSpPr>
            <a:spLocks noGrp="1"/>
          </p:cNvSpPr>
          <p:nvPr>
            <p:ph type="sldNum" sz="quarter" idx="5"/>
          </p:nvPr>
        </p:nvSpPr>
        <p:spPr/>
        <p:txBody>
          <a:bodyPr/>
          <a:lstStyle/>
          <a:p>
            <a:fld id="{675A2795-9603-4118-AA6E-EC3280812C62}" type="slidenum">
              <a:rPr lang="en-US" smtClean="0"/>
              <a:t>4</a:t>
            </a:fld>
            <a:endParaRPr lang="en-US"/>
          </a:p>
        </p:txBody>
      </p:sp>
    </p:spTree>
    <p:extLst>
      <p:ext uri="{BB962C8B-B14F-4D97-AF65-F5344CB8AC3E}">
        <p14:creationId xmlns:p14="http://schemas.microsoft.com/office/powerpoint/2010/main" val="689588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Have an intentional purpose for posting based on your mission. [click] </a:t>
            </a:r>
          </a:p>
        </p:txBody>
      </p:sp>
      <p:sp>
        <p:nvSpPr>
          <p:cNvPr id="4" name="Slide Number Placeholder 3"/>
          <p:cNvSpPr>
            <a:spLocks noGrp="1"/>
          </p:cNvSpPr>
          <p:nvPr>
            <p:ph type="sldNum" sz="quarter" idx="5"/>
          </p:nvPr>
        </p:nvSpPr>
        <p:spPr/>
        <p:txBody>
          <a:bodyPr/>
          <a:lstStyle/>
          <a:p>
            <a:fld id="{675A2795-9603-4118-AA6E-EC3280812C62}" type="slidenum">
              <a:rPr lang="en-US" smtClean="0"/>
              <a:t>5</a:t>
            </a:fld>
            <a:endParaRPr lang="en-US"/>
          </a:p>
        </p:txBody>
      </p:sp>
    </p:spTree>
    <p:extLst>
      <p:ext uri="{BB962C8B-B14F-4D97-AF65-F5344CB8AC3E}">
        <p14:creationId xmlns:p14="http://schemas.microsoft.com/office/powerpoint/2010/main" val="29439375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As Lutheran Women in Mission we want to post to social media so we can joyfully proclaim Christ and help others honor God. [click] </a:t>
            </a:r>
          </a:p>
        </p:txBody>
      </p:sp>
      <p:sp>
        <p:nvSpPr>
          <p:cNvPr id="4" name="Slide Number Placeholder 3"/>
          <p:cNvSpPr>
            <a:spLocks noGrp="1"/>
          </p:cNvSpPr>
          <p:nvPr>
            <p:ph type="sldNum" sz="quarter" idx="5"/>
          </p:nvPr>
        </p:nvSpPr>
        <p:spPr/>
        <p:txBody>
          <a:bodyPr/>
          <a:lstStyle/>
          <a:p>
            <a:fld id="{675A2795-9603-4118-AA6E-EC3280812C62}" type="slidenum">
              <a:rPr lang="en-US" smtClean="0"/>
              <a:t>6</a:t>
            </a:fld>
            <a:endParaRPr lang="en-US"/>
          </a:p>
        </p:txBody>
      </p:sp>
    </p:spTree>
    <p:extLst>
      <p:ext uri="{BB962C8B-B14F-4D97-AF65-F5344CB8AC3E}">
        <p14:creationId xmlns:p14="http://schemas.microsoft.com/office/powerpoint/2010/main" val="20470756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As Lutheran Women in Kansas we want to proclaim Christ, share the news about missions, and serve the Lord with Gladness!</a:t>
            </a:r>
          </a:p>
        </p:txBody>
      </p:sp>
      <p:sp>
        <p:nvSpPr>
          <p:cNvPr id="4" name="Slide Number Placeholder 3"/>
          <p:cNvSpPr>
            <a:spLocks noGrp="1"/>
          </p:cNvSpPr>
          <p:nvPr>
            <p:ph type="sldNum" sz="quarter" idx="5"/>
          </p:nvPr>
        </p:nvSpPr>
        <p:spPr/>
        <p:txBody>
          <a:bodyPr/>
          <a:lstStyle/>
          <a:p>
            <a:fld id="{675A2795-9603-4118-AA6E-EC3280812C62}" type="slidenum">
              <a:rPr lang="en-US" smtClean="0"/>
              <a:t>7</a:t>
            </a:fld>
            <a:endParaRPr lang="en-US"/>
          </a:p>
        </p:txBody>
      </p:sp>
    </p:spTree>
    <p:extLst>
      <p:ext uri="{BB962C8B-B14F-4D97-AF65-F5344CB8AC3E}">
        <p14:creationId xmlns:p14="http://schemas.microsoft.com/office/powerpoint/2010/main" val="36037349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As a Lutheran Woman in Mission, what is your personal mission? It doesn’t have to be formal or perfectly written. It just needs to be clear in your mind. What message do you want social media scrollers to receive from your posts? </a:t>
            </a:r>
          </a:p>
        </p:txBody>
      </p:sp>
      <p:sp>
        <p:nvSpPr>
          <p:cNvPr id="4" name="Slide Number Placeholder 3"/>
          <p:cNvSpPr>
            <a:spLocks noGrp="1"/>
          </p:cNvSpPr>
          <p:nvPr>
            <p:ph type="sldNum" sz="quarter" idx="5"/>
          </p:nvPr>
        </p:nvSpPr>
        <p:spPr/>
        <p:txBody>
          <a:bodyPr/>
          <a:lstStyle/>
          <a:p>
            <a:fld id="{675A2795-9603-4118-AA6E-EC3280812C62}" type="slidenum">
              <a:rPr lang="en-US" smtClean="0"/>
              <a:t>8</a:t>
            </a:fld>
            <a:endParaRPr lang="en-US"/>
          </a:p>
        </p:txBody>
      </p:sp>
    </p:spTree>
    <p:extLst>
      <p:ext uri="{BB962C8B-B14F-4D97-AF65-F5344CB8AC3E}">
        <p14:creationId xmlns:p14="http://schemas.microsoft.com/office/powerpoint/2010/main" val="3877157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We also need to understand who we want to engage with our posts. [click] Are you trying to engage young women or mature ladies or culturally diverse people? [click] Different post types (photos, stories, videos, text, Facebook live) appeal to different audiences and some may better support your mission.</a:t>
            </a:r>
          </a:p>
        </p:txBody>
      </p:sp>
      <p:sp>
        <p:nvSpPr>
          <p:cNvPr id="4" name="Slide Number Placeholder 3"/>
          <p:cNvSpPr>
            <a:spLocks noGrp="1"/>
          </p:cNvSpPr>
          <p:nvPr>
            <p:ph type="sldNum" sz="quarter" idx="5"/>
          </p:nvPr>
        </p:nvSpPr>
        <p:spPr/>
        <p:txBody>
          <a:bodyPr/>
          <a:lstStyle/>
          <a:p>
            <a:fld id="{675A2795-9603-4118-AA6E-EC3280812C62}" type="slidenum">
              <a:rPr lang="en-US" smtClean="0"/>
              <a:t>9</a:t>
            </a:fld>
            <a:endParaRPr lang="en-US"/>
          </a:p>
        </p:txBody>
      </p:sp>
    </p:spTree>
    <p:extLst>
      <p:ext uri="{BB962C8B-B14F-4D97-AF65-F5344CB8AC3E}">
        <p14:creationId xmlns:p14="http://schemas.microsoft.com/office/powerpoint/2010/main" val="49934572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1.png"/><Relationship Id="rId4" Type="http://schemas.openxmlformats.org/officeDocument/2006/relationships/image" Target="../media/image3.png"/><Relationship Id="rId9" Type="http://schemas.openxmlformats.org/officeDocument/2006/relationships/image" Target="../media/image10.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Master" Target="../slideMasters/slideMaster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22" name="Picture 21" descr="A picture containing night sky&#10;&#10;Description automatically generated">
            <a:extLst>
              <a:ext uri="{FF2B5EF4-FFF2-40B4-BE49-F238E27FC236}">
                <a16:creationId xmlns:a16="http://schemas.microsoft.com/office/drawing/2014/main" id="{76784106-B182-48D9-A6E6-D402FBB692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044487" y="2045374"/>
            <a:ext cx="6857113" cy="2768138"/>
          </a:xfrm>
          <a:prstGeom prst="rect">
            <a:avLst/>
          </a:prstGeom>
        </p:spPr>
      </p:pic>
      <p:sp>
        <p:nvSpPr>
          <p:cNvPr id="2" name="Title 1"/>
          <p:cNvSpPr>
            <a:spLocks noGrp="1"/>
          </p:cNvSpPr>
          <p:nvPr>
            <p:ph type="ctrTitle"/>
          </p:nvPr>
        </p:nvSpPr>
        <p:spPr>
          <a:xfrm>
            <a:off x="654628" y="2357848"/>
            <a:ext cx="10411691" cy="1840996"/>
          </a:xfrm>
        </p:spPr>
        <p:txBody>
          <a:bodyPr anchor="b">
            <a:noAutofit/>
          </a:bodyPr>
          <a:lstStyle>
            <a:lvl1pPr algn="ctr">
              <a:defRPr sz="6000" b="1">
                <a:solidFill>
                  <a:schemeClr val="accent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defRPr>
            </a:lvl1pPr>
          </a:lstStyle>
          <a:p>
            <a:r>
              <a:rPr lang="en-US" dirty="0"/>
              <a:t>Click to edit Master title style</a:t>
            </a:r>
          </a:p>
        </p:txBody>
      </p:sp>
      <p:sp>
        <p:nvSpPr>
          <p:cNvPr id="3" name="Subtitle 2"/>
          <p:cNvSpPr>
            <a:spLocks noGrp="1"/>
          </p:cNvSpPr>
          <p:nvPr>
            <p:ph type="subTitle" idx="1" hasCustomPrompt="1"/>
          </p:nvPr>
        </p:nvSpPr>
        <p:spPr>
          <a:xfrm>
            <a:off x="673566" y="4199584"/>
            <a:ext cx="10411691" cy="1096899"/>
          </a:xfrm>
        </p:spPr>
        <p:txBody>
          <a:bodyPr anchor="t">
            <a:normAutofit/>
          </a:bodyPr>
          <a:lstStyle>
            <a:lvl1pPr marL="0" indent="0" algn="ctr">
              <a:buNone/>
              <a:defRPr sz="3600" b="1">
                <a:solidFill>
                  <a:schemeClr val="tx1">
                    <a:lumMod val="50000"/>
                    <a:lumOff val="50000"/>
                  </a:schemeClr>
                </a:solidFill>
                <a:latin typeface="Verdana" panose="020B0604030504040204" pitchFamily="34" charset="0"/>
                <a:ea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presenter name</a:t>
            </a:r>
          </a:p>
        </p:txBody>
      </p:sp>
      <p:pic>
        <p:nvPicPr>
          <p:cNvPr id="38" name="Picture 37" descr="A picture containing night sky&#10;&#10;Description automatically generated">
            <a:extLst>
              <a:ext uri="{FF2B5EF4-FFF2-40B4-BE49-F238E27FC236}">
                <a16:creationId xmlns:a16="http://schemas.microsoft.com/office/drawing/2014/main" id="{B551D9F4-E541-4DF4-9FC0-1A515E69F3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7127856" y="1830115"/>
            <a:ext cx="6872515" cy="3184737"/>
          </a:xfrm>
          <a:prstGeom prst="rect">
            <a:avLst/>
          </a:prstGeom>
        </p:spPr>
      </p:pic>
      <p:pic>
        <p:nvPicPr>
          <p:cNvPr id="39" name="Picture 38" descr="A picture containing night sky&#10;&#10;Description automatically generated">
            <a:extLst>
              <a:ext uri="{FF2B5EF4-FFF2-40B4-BE49-F238E27FC236}">
                <a16:creationId xmlns:a16="http://schemas.microsoft.com/office/drawing/2014/main" id="{BD7149AB-F77E-443B-98E8-57C7BF914E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7136147" y="1802146"/>
            <a:ext cx="6872514" cy="3239193"/>
          </a:xfrm>
          <a:prstGeom prst="rect">
            <a:avLst/>
          </a:prstGeom>
        </p:spPr>
      </p:pic>
      <p:pic>
        <p:nvPicPr>
          <p:cNvPr id="40" name="Picture 39" descr="Shape&#10;&#10;Description automatically generated with medium confidence">
            <a:extLst>
              <a:ext uri="{FF2B5EF4-FFF2-40B4-BE49-F238E27FC236}">
                <a16:creationId xmlns:a16="http://schemas.microsoft.com/office/drawing/2014/main" id="{306F7987-BA7C-444A-9B8E-D2106FD4036F}"/>
              </a:ext>
            </a:extLst>
          </p:cNvPr>
          <p:cNvPicPr>
            <a:picLocks noChangeAspect="1"/>
          </p:cNvPicPr>
          <p:nvPr/>
        </p:nvPicPr>
        <p:blipFill rotWithShape="1">
          <a:blip r:embed="rId5">
            <a:extLst>
              <a:ext uri="{28A0092B-C50C-407E-A947-70E740481C1C}">
                <a14:useLocalDpi xmlns:a14="http://schemas.microsoft.com/office/drawing/2010/main" val="0"/>
              </a:ext>
            </a:extLst>
          </a:blip>
          <a:srcRect b="13673"/>
          <a:stretch/>
        </p:blipFill>
        <p:spPr>
          <a:xfrm rot="16200000">
            <a:off x="7357592" y="2014410"/>
            <a:ext cx="6872514" cy="2796307"/>
          </a:xfrm>
          <a:prstGeom prst="rect">
            <a:avLst/>
          </a:prstGeom>
        </p:spPr>
      </p:pic>
      <p:pic>
        <p:nvPicPr>
          <p:cNvPr id="41" name="Picture 40">
            <a:extLst>
              <a:ext uri="{FF2B5EF4-FFF2-40B4-BE49-F238E27FC236}">
                <a16:creationId xmlns:a16="http://schemas.microsoft.com/office/drawing/2014/main" id="{13D7C5A0-6E71-4312-AA92-330B7AEACB3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6200000">
            <a:off x="7133721" y="1795395"/>
            <a:ext cx="6881691" cy="3243519"/>
          </a:xfrm>
          <a:prstGeom prst="rect">
            <a:avLst/>
          </a:prstGeom>
        </p:spPr>
      </p:pic>
      <p:pic>
        <p:nvPicPr>
          <p:cNvPr id="42" name="Picture 41" descr="A picture containing night sky&#10;&#10;Description automatically generated">
            <a:extLst>
              <a:ext uri="{FF2B5EF4-FFF2-40B4-BE49-F238E27FC236}">
                <a16:creationId xmlns:a16="http://schemas.microsoft.com/office/drawing/2014/main" id="{DD89EBDF-FF83-4690-83F5-E909931F63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7136147" y="1802147"/>
            <a:ext cx="6872514" cy="3239193"/>
          </a:xfrm>
          <a:prstGeom prst="rect">
            <a:avLst/>
          </a:prstGeom>
        </p:spPr>
      </p:pic>
      <p:pic>
        <p:nvPicPr>
          <p:cNvPr id="43" name="Picture 42">
            <a:extLst>
              <a:ext uri="{FF2B5EF4-FFF2-40B4-BE49-F238E27FC236}">
                <a16:creationId xmlns:a16="http://schemas.microsoft.com/office/drawing/2014/main" id="{90A4AB72-81A9-4E6B-90E7-7066D316CCF5}"/>
              </a:ext>
            </a:extLst>
          </p:cNvPr>
          <p:cNvPicPr>
            <a:picLocks noChangeAspect="1"/>
          </p:cNvPicPr>
          <p:nvPr/>
        </p:nvPicPr>
        <p:blipFill rotWithShape="1">
          <a:blip r:embed="rId7">
            <a:extLst>
              <a:ext uri="{28A0092B-C50C-407E-A947-70E740481C1C}">
                <a14:useLocalDpi xmlns:a14="http://schemas.microsoft.com/office/drawing/2010/main" val="0"/>
              </a:ext>
            </a:extLst>
          </a:blip>
          <a:srcRect b="12947"/>
          <a:stretch/>
        </p:blipFill>
        <p:spPr>
          <a:xfrm rot="16200000">
            <a:off x="7445250" y="2120422"/>
            <a:ext cx="6881691" cy="2611809"/>
          </a:xfrm>
          <a:prstGeom prst="rect">
            <a:avLst/>
          </a:prstGeom>
        </p:spPr>
      </p:pic>
      <p:pic>
        <p:nvPicPr>
          <p:cNvPr id="44" name="Picture 43" descr="Shape&#10;&#10;Description automatically generated with medium confidence">
            <a:extLst>
              <a:ext uri="{FF2B5EF4-FFF2-40B4-BE49-F238E27FC236}">
                <a16:creationId xmlns:a16="http://schemas.microsoft.com/office/drawing/2014/main" id="{9875DEB4-3B7B-480A-85D2-1A72285CB6B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6200000">
            <a:off x="6449758" y="1581201"/>
            <a:ext cx="6890567" cy="3746521"/>
          </a:xfrm>
          <a:prstGeom prst="rect">
            <a:avLst/>
          </a:prstGeom>
        </p:spPr>
      </p:pic>
      <p:pic>
        <p:nvPicPr>
          <p:cNvPr id="16" name="Picture 15" descr="A picture containing object, clock, meter&#10;&#10;Description automatically generated">
            <a:extLst>
              <a:ext uri="{FF2B5EF4-FFF2-40B4-BE49-F238E27FC236}">
                <a16:creationId xmlns:a16="http://schemas.microsoft.com/office/drawing/2014/main" id="{177A069C-D195-4D92-914D-967F54584C28}"/>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4842942" y="5867444"/>
            <a:ext cx="2506117" cy="872231"/>
          </a:xfrm>
          <a:prstGeom prst="rect">
            <a:avLst/>
          </a:prstGeom>
        </p:spPr>
      </p:pic>
      <p:pic>
        <p:nvPicPr>
          <p:cNvPr id="10" name="Picture 9">
            <a:extLst>
              <a:ext uri="{FF2B5EF4-FFF2-40B4-BE49-F238E27FC236}">
                <a16:creationId xmlns:a16="http://schemas.microsoft.com/office/drawing/2014/main" id="{F0696A38-8CA6-4023-8E0E-BFFAF17D1CE4}"/>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592772" y="148402"/>
            <a:ext cx="4636017" cy="1840996"/>
          </a:xfrm>
          <a:prstGeom prst="rect">
            <a:avLst/>
          </a:prstGeom>
        </p:spPr>
      </p:pic>
    </p:spTree>
    <p:extLst>
      <p:ext uri="{BB962C8B-B14F-4D97-AF65-F5344CB8AC3E}">
        <p14:creationId xmlns:p14="http://schemas.microsoft.com/office/powerpoint/2010/main" val="13517436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3" y="1076871"/>
            <a:ext cx="10309463" cy="3403600"/>
          </a:xfrm>
        </p:spPr>
        <p:txBody>
          <a:bodyPr anchor="ctr">
            <a:normAutofit/>
          </a:bodyPr>
          <a:lstStyle>
            <a:lvl1pPr algn="l">
              <a:defRPr sz="6000" b="1" cap="none"/>
            </a:lvl1pPr>
          </a:lstStyle>
          <a:p>
            <a:r>
              <a:rPr lang="en-US" dirty="0"/>
              <a:t>Click to edit Master title style</a:t>
            </a:r>
          </a:p>
        </p:txBody>
      </p:sp>
      <p:sp>
        <p:nvSpPr>
          <p:cNvPr id="3" name="Text Placeholder 2"/>
          <p:cNvSpPr>
            <a:spLocks noGrp="1"/>
          </p:cNvSpPr>
          <p:nvPr>
            <p:ph type="body" idx="1"/>
          </p:nvPr>
        </p:nvSpPr>
        <p:spPr>
          <a:xfrm>
            <a:off x="677334" y="4470400"/>
            <a:ext cx="10309463" cy="1570962"/>
          </a:xfrm>
        </p:spPr>
        <p:txBody>
          <a:bodyPr anchor="ctr">
            <a:normAutofit/>
          </a:bodyPr>
          <a:lstStyle>
            <a:lvl1pPr marL="0" indent="0" algn="l">
              <a:buNone/>
              <a:defRPr sz="2400" b="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atin typeface="Verdana" panose="020B0604030504040204" pitchFamily="34" charset="0"/>
                <a:ea typeface="Verdana" panose="020B0604030504040204" pitchFamily="34" charset="0"/>
              </a:defRPr>
            </a:lvl1pPr>
          </a:lstStyle>
          <a:p>
            <a:fld id="{D9C2D3F6-FF4F-41E9-A7C6-5BC3BF1E3C82}" type="datetimeFigureOut">
              <a:rPr lang="en-US" smtClean="0"/>
              <a:pPr/>
              <a:t>6/18/2023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sz="1200">
                <a:latin typeface="Verdana" panose="020B0604030504040204" pitchFamily="34" charset="0"/>
                <a:ea typeface="Verdana" panose="020B0604030504040204" pitchFamily="34" charset="0"/>
              </a:defRPr>
            </a:lvl1pPr>
          </a:lstStyle>
          <a:p>
            <a:fld id="{7A2B0139-BF2A-4125-B9FB-D671E156AEFA}" type="slidenum">
              <a:rPr lang="en-US" smtClean="0"/>
              <a:pPr/>
              <a:t>‹#›</a:t>
            </a:fld>
            <a:endParaRPr lang="en-US" dirty="0"/>
          </a:p>
        </p:txBody>
      </p:sp>
      <p:pic>
        <p:nvPicPr>
          <p:cNvPr id="7" name="Picture 6">
            <a:extLst>
              <a:ext uri="{FF2B5EF4-FFF2-40B4-BE49-F238E27FC236}">
                <a16:creationId xmlns:a16="http://schemas.microsoft.com/office/drawing/2014/main" id="{A5AF9671-0D29-E345-28E0-1A1F95E805C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6279"/>
            <a:ext cx="1716281" cy="1716281"/>
          </a:xfrm>
          <a:prstGeom prst="rect">
            <a:avLst/>
          </a:prstGeom>
        </p:spPr>
      </p:pic>
    </p:spTree>
    <p:extLst>
      <p:ext uri="{BB962C8B-B14F-4D97-AF65-F5344CB8AC3E}">
        <p14:creationId xmlns:p14="http://schemas.microsoft.com/office/powerpoint/2010/main" val="1432450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4" y="1931988"/>
            <a:ext cx="10104273" cy="2595460"/>
          </a:xfrm>
        </p:spPr>
        <p:txBody>
          <a:bodyPr anchor="b">
            <a:normAutofit/>
          </a:bodyPr>
          <a:lstStyle>
            <a:lvl1pPr algn="l">
              <a:defRPr sz="6000" b="1" cap="none"/>
            </a:lvl1pPr>
          </a:lstStyle>
          <a:p>
            <a:r>
              <a:rPr lang="en-US" dirty="0"/>
              <a:t>Click to edit Master title style</a:t>
            </a:r>
          </a:p>
        </p:txBody>
      </p:sp>
      <p:sp>
        <p:nvSpPr>
          <p:cNvPr id="3" name="Text Placeholder 2"/>
          <p:cNvSpPr>
            <a:spLocks noGrp="1"/>
          </p:cNvSpPr>
          <p:nvPr>
            <p:ph type="body" idx="1"/>
          </p:nvPr>
        </p:nvSpPr>
        <p:spPr>
          <a:xfrm>
            <a:off x="677334" y="4527448"/>
            <a:ext cx="10104273" cy="1513914"/>
          </a:xfrm>
        </p:spPr>
        <p:txBody>
          <a:bodyPr anchor="t">
            <a:normAutofit/>
          </a:bodyPr>
          <a:lstStyle>
            <a:lvl1pPr marL="0" indent="0" algn="l">
              <a:buNone/>
              <a:defRPr sz="2400" b="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atin typeface="Verdana" panose="020B0604030504040204" pitchFamily="34" charset="0"/>
                <a:ea typeface="Verdana" panose="020B0604030504040204" pitchFamily="34" charset="0"/>
              </a:defRPr>
            </a:lvl1pPr>
          </a:lstStyle>
          <a:p>
            <a:fld id="{D9C2D3F6-FF4F-41E9-A7C6-5BC3BF1E3C82}" type="datetimeFigureOut">
              <a:rPr lang="en-US" smtClean="0"/>
              <a:pPr/>
              <a:t>6/18/2023</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sz="1200">
                <a:latin typeface="Verdana" panose="020B0604030504040204" pitchFamily="34" charset="0"/>
                <a:ea typeface="Verdana" panose="020B0604030504040204" pitchFamily="34" charset="0"/>
              </a:defRPr>
            </a:lvl1pPr>
          </a:lstStyle>
          <a:p>
            <a:fld id="{7A2B0139-BF2A-4125-B9FB-D671E156AEFA}" type="slidenum">
              <a:rPr lang="en-US" smtClean="0"/>
              <a:pPr/>
              <a:t>‹#›</a:t>
            </a:fld>
            <a:endParaRPr lang="en-US" dirty="0"/>
          </a:p>
        </p:txBody>
      </p:sp>
      <p:pic>
        <p:nvPicPr>
          <p:cNvPr id="7" name="Picture 6">
            <a:extLst>
              <a:ext uri="{FF2B5EF4-FFF2-40B4-BE49-F238E27FC236}">
                <a16:creationId xmlns:a16="http://schemas.microsoft.com/office/drawing/2014/main" id="{A56F85D4-EED5-B71A-F5B2-F9BA43C4848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6279"/>
            <a:ext cx="1716281" cy="1716281"/>
          </a:xfrm>
          <a:prstGeom prst="rect">
            <a:avLst/>
          </a:prstGeom>
        </p:spPr>
      </p:pic>
    </p:spTree>
    <p:extLst>
      <p:ext uri="{BB962C8B-B14F-4D97-AF65-F5344CB8AC3E}">
        <p14:creationId xmlns:p14="http://schemas.microsoft.com/office/powerpoint/2010/main" val="2981592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31334" y="987986"/>
            <a:ext cx="9908460" cy="3022600"/>
          </a:xfrm>
        </p:spPr>
        <p:txBody>
          <a:bodyPr anchor="ctr">
            <a:normAutofit/>
          </a:bodyPr>
          <a:lstStyle>
            <a:lvl1pPr algn="l">
              <a:defRPr sz="6000" b="1" cap="none"/>
            </a:lvl1pPr>
          </a:lstStyle>
          <a:p>
            <a:r>
              <a:rPr lang="en-US" dirty="0"/>
              <a:t>“Click to edit Master title style”</a:t>
            </a:r>
          </a:p>
        </p:txBody>
      </p:sp>
      <p:sp>
        <p:nvSpPr>
          <p:cNvPr id="23" name="Text Placeholder 9"/>
          <p:cNvSpPr>
            <a:spLocks noGrp="1"/>
          </p:cNvSpPr>
          <p:nvPr>
            <p:ph type="body" sz="quarter" idx="13"/>
          </p:nvPr>
        </p:nvSpPr>
        <p:spPr>
          <a:xfrm>
            <a:off x="931332" y="4013200"/>
            <a:ext cx="9908462" cy="514248"/>
          </a:xfrm>
        </p:spPr>
        <p:txBody>
          <a:bodyPr anchor="b">
            <a:noAutofit/>
          </a:bodyPr>
          <a:lstStyle>
            <a:lvl1pPr marL="0" indent="0">
              <a:buFontTx/>
              <a:buNone/>
              <a:defRPr sz="2800" b="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Text Placeholder 2"/>
          <p:cNvSpPr>
            <a:spLocks noGrp="1"/>
          </p:cNvSpPr>
          <p:nvPr>
            <p:ph type="body" idx="1"/>
          </p:nvPr>
        </p:nvSpPr>
        <p:spPr>
          <a:xfrm>
            <a:off x="931334" y="4527448"/>
            <a:ext cx="9908461" cy="1513914"/>
          </a:xfrm>
        </p:spPr>
        <p:txBody>
          <a:bodyPr anchor="t">
            <a:normAutofit/>
          </a:bodyPr>
          <a:lstStyle>
            <a:lvl1pPr marL="0" indent="0" algn="l">
              <a:buNone/>
              <a:defRPr sz="2000" b="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atin typeface="Verdana" panose="020B0604030504040204" pitchFamily="34" charset="0"/>
                <a:ea typeface="Verdana" panose="020B0604030504040204" pitchFamily="34" charset="0"/>
              </a:defRPr>
            </a:lvl1pPr>
          </a:lstStyle>
          <a:p>
            <a:fld id="{D9C2D3F6-FF4F-41E9-A7C6-5BC3BF1E3C82}" type="datetimeFigureOut">
              <a:rPr lang="en-US" smtClean="0"/>
              <a:pPr/>
              <a:t>6/18/2023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sz="1200">
                <a:latin typeface="Verdana" panose="020B0604030504040204" pitchFamily="34" charset="0"/>
                <a:ea typeface="Verdana" panose="020B0604030504040204" pitchFamily="34" charset="0"/>
              </a:defRPr>
            </a:lvl1pPr>
          </a:lstStyle>
          <a:p>
            <a:fld id="{7A2B0139-BF2A-4125-B9FB-D671E156AEFA}" type="slidenum">
              <a:rPr lang="en-US" smtClean="0"/>
              <a:pPr/>
              <a:t>‹#›</a:t>
            </a:fld>
            <a:endParaRPr lang="en-US"/>
          </a:p>
        </p:txBody>
      </p:sp>
      <p:pic>
        <p:nvPicPr>
          <p:cNvPr id="8" name="Picture 7">
            <a:extLst>
              <a:ext uri="{FF2B5EF4-FFF2-40B4-BE49-F238E27FC236}">
                <a16:creationId xmlns:a16="http://schemas.microsoft.com/office/drawing/2014/main" id="{E17B0B26-DFC3-A6E4-5103-7F708253F26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6279"/>
            <a:ext cx="1716281" cy="1716281"/>
          </a:xfrm>
          <a:prstGeom prst="rect">
            <a:avLst/>
          </a:prstGeom>
        </p:spPr>
      </p:pic>
    </p:spTree>
    <p:extLst>
      <p:ext uri="{BB962C8B-B14F-4D97-AF65-F5344CB8AC3E}">
        <p14:creationId xmlns:p14="http://schemas.microsoft.com/office/powerpoint/2010/main" val="6478760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7227" y="987357"/>
            <a:ext cx="10037619" cy="3022600"/>
          </a:xfrm>
        </p:spPr>
        <p:txBody>
          <a:bodyPr anchor="ctr">
            <a:normAutofit/>
          </a:bodyPr>
          <a:lstStyle>
            <a:lvl1pPr algn="l">
              <a:defRPr sz="4400" b="1" cap="none"/>
            </a:lvl1pPr>
          </a:lstStyle>
          <a:p>
            <a:r>
              <a:rPr lang="en-US" dirty="0"/>
              <a:t>Click to edit Master title style</a:t>
            </a:r>
          </a:p>
        </p:txBody>
      </p:sp>
      <p:sp>
        <p:nvSpPr>
          <p:cNvPr id="23" name="Text Placeholder 9"/>
          <p:cNvSpPr>
            <a:spLocks noGrp="1"/>
          </p:cNvSpPr>
          <p:nvPr>
            <p:ph type="body" sz="quarter" idx="13"/>
          </p:nvPr>
        </p:nvSpPr>
        <p:spPr>
          <a:xfrm>
            <a:off x="677332" y="4013200"/>
            <a:ext cx="10047514" cy="514248"/>
          </a:xfrm>
        </p:spPr>
        <p:txBody>
          <a:bodyPr anchor="b">
            <a:noAutofit/>
          </a:bodyPr>
          <a:lstStyle>
            <a:lvl1pPr marL="0" indent="0">
              <a:buFontTx/>
              <a:buNone/>
              <a:defRPr sz="2800" b="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Text Placeholder 2"/>
          <p:cNvSpPr>
            <a:spLocks noGrp="1"/>
          </p:cNvSpPr>
          <p:nvPr>
            <p:ph type="body" idx="1"/>
          </p:nvPr>
        </p:nvSpPr>
        <p:spPr>
          <a:xfrm>
            <a:off x="677334" y="4527448"/>
            <a:ext cx="10047513" cy="1513914"/>
          </a:xfrm>
        </p:spPr>
        <p:txBody>
          <a:bodyPr anchor="t">
            <a:normAutofit/>
          </a:bodyPr>
          <a:lstStyle>
            <a:lvl1pPr marL="0" indent="0" algn="l">
              <a:buNone/>
              <a:defRPr sz="2000" b="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atin typeface="Verdana" panose="020B0604030504040204" pitchFamily="34" charset="0"/>
                <a:ea typeface="Verdana" panose="020B0604030504040204" pitchFamily="34" charset="0"/>
              </a:defRPr>
            </a:lvl1pPr>
          </a:lstStyle>
          <a:p>
            <a:fld id="{D9C2D3F6-FF4F-41E9-A7C6-5BC3BF1E3C82}" type="datetimeFigureOut">
              <a:rPr lang="en-US" smtClean="0"/>
              <a:pPr/>
              <a:t>6/18/2023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sz="1200">
                <a:latin typeface="Verdana" panose="020B0604030504040204" pitchFamily="34" charset="0"/>
                <a:ea typeface="Verdana" panose="020B0604030504040204" pitchFamily="34" charset="0"/>
              </a:defRPr>
            </a:lvl1pPr>
          </a:lstStyle>
          <a:p>
            <a:fld id="{7A2B0139-BF2A-4125-B9FB-D671E156AEFA}" type="slidenum">
              <a:rPr lang="en-US" smtClean="0"/>
              <a:pPr/>
              <a:t>‹#›</a:t>
            </a:fld>
            <a:endParaRPr lang="en-US"/>
          </a:p>
        </p:txBody>
      </p:sp>
      <p:pic>
        <p:nvPicPr>
          <p:cNvPr id="8" name="Picture 7">
            <a:extLst>
              <a:ext uri="{FF2B5EF4-FFF2-40B4-BE49-F238E27FC236}">
                <a16:creationId xmlns:a16="http://schemas.microsoft.com/office/drawing/2014/main" id="{43C823C1-49E3-671C-4FA8-B39DEF93C17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6279"/>
            <a:ext cx="1716281" cy="1716281"/>
          </a:xfrm>
          <a:prstGeom prst="rect">
            <a:avLst/>
          </a:prstGeom>
        </p:spPr>
      </p:pic>
    </p:spTree>
    <p:extLst>
      <p:ext uri="{BB962C8B-B14F-4D97-AF65-F5344CB8AC3E}">
        <p14:creationId xmlns:p14="http://schemas.microsoft.com/office/powerpoint/2010/main" val="26927201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Mission Statemen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latin typeface="Verdana" panose="020B0604030504040204" pitchFamily="34" charset="0"/>
                <a:ea typeface="Verdana" panose="020B0604030504040204" pitchFamily="34" charset="0"/>
              </a:defRPr>
            </a:lvl1pPr>
          </a:lstStyle>
          <a:p>
            <a:fld id="{D9C2D3F6-FF4F-41E9-A7C6-5BC3BF1E3C82}" type="datetimeFigureOut">
              <a:rPr lang="en-US" smtClean="0"/>
              <a:pPr/>
              <a:t>6/18/2023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sz="1200">
                <a:latin typeface="Verdana" panose="020B0604030504040204" pitchFamily="34" charset="0"/>
                <a:ea typeface="Verdana" panose="020B0604030504040204" pitchFamily="34" charset="0"/>
              </a:defRPr>
            </a:lvl1pPr>
          </a:lstStyle>
          <a:p>
            <a:fld id="{7A2B0139-BF2A-4125-B9FB-D671E156AEFA}" type="slidenum">
              <a:rPr lang="en-US" smtClean="0"/>
              <a:pPr/>
              <a:t>‹#›</a:t>
            </a:fld>
            <a:endParaRPr lang="en-US"/>
          </a:p>
        </p:txBody>
      </p:sp>
      <p:sp>
        <p:nvSpPr>
          <p:cNvPr id="6" name="Rectangle 5">
            <a:extLst>
              <a:ext uri="{FF2B5EF4-FFF2-40B4-BE49-F238E27FC236}">
                <a16:creationId xmlns:a16="http://schemas.microsoft.com/office/drawing/2014/main" id="{78E98FE1-CA90-4074-BFD1-B9A3326361D8}"/>
              </a:ext>
            </a:extLst>
          </p:cNvPr>
          <p:cNvSpPr/>
          <p:nvPr/>
        </p:nvSpPr>
        <p:spPr>
          <a:xfrm>
            <a:off x="1155986" y="1485900"/>
            <a:ext cx="9296113" cy="4165600"/>
          </a:xfrm>
          <a:prstGeom prst="rect">
            <a:avLst/>
          </a:prstGeom>
          <a:solidFill>
            <a:schemeClr val="accent2">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2AE262A8-2BB7-461E-8A29-282FB4B8A3FD}"/>
              </a:ext>
            </a:extLst>
          </p:cNvPr>
          <p:cNvSpPr txBox="1"/>
          <p:nvPr/>
        </p:nvSpPr>
        <p:spPr>
          <a:xfrm>
            <a:off x="1446245" y="1804489"/>
            <a:ext cx="8677374" cy="3477875"/>
          </a:xfrm>
          <a:prstGeom prst="rect">
            <a:avLst/>
          </a:prstGeom>
          <a:noFill/>
        </p:spPr>
        <p:txBody>
          <a:bodyPr wrap="square" rtlCol="0">
            <a:spAutoFit/>
          </a:bodyPr>
          <a:lstStyle/>
          <a:p>
            <a:pPr algn="ctr">
              <a:lnSpc>
                <a:spcPct val="100000"/>
              </a:lnSpc>
            </a:pPr>
            <a:r>
              <a:rPr lang="en-US" sz="4400" b="1" dirty="0">
                <a:solidFill>
                  <a:srgbClr val="60269E"/>
                </a:solidFill>
                <a:latin typeface="+mj-lt"/>
              </a:rPr>
              <a:t>As Lutheran Women in Mission,</a:t>
            </a:r>
          </a:p>
          <a:p>
            <a:pPr algn="ctr">
              <a:lnSpc>
                <a:spcPct val="100000"/>
              </a:lnSpc>
            </a:pPr>
            <a:r>
              <a:rPr lang="en-US" sz="4400" b="1" dirty="0">
                <a:solidFill>
                  <a:srgbClr val="60269E"/>
                </a:solidFill>
                <a:latin typeface="+mj-lt"/>
              </a:rPr>
              <a:t>we joyfully proclaim Christ,</a:t>
            </a:r>
          </a:p>
          <a:p>
            <a:pPr algn="ctr">
              <a:lnSpc>
                <a:spcPct val="100000"/>
              </a:lnSpc>
            </a:pPr>
            <a:r>
              <a:rPr lang="en-US" sz="4400" b="1" dirty="0">
                <a:solidFill>
                  <a:srgbClr val="60269E"/>
                </a:solidFill>
                <a:latin typeface="+mj-lt"/>
              </a:rPr>
              <a:t>support missions, </a:t>
            </a:r>
            <a:br>
              <a:rPr lang="en-US" sz="4400" b="1" dirty="0">
                <a:solidFill>
                  <a:srgbClr val="60269E"/>
                </a:solidFill>
                <a:latin typeface="+mj-lt"/>
              </a:rPr>
            </a:br>
            <a:r>
              <a:rPr lang="en-US" sz="4400" b="1" dirty="0">
                <a:solidFill>
                  <a:srgbClr val="60269E"/>
                </a:solidFill>
                <a:latin typeface="+mj-lt"/>
              </a:rPr>
              <a:t>and equip women to honor God </a:t>
            </a:r>
            <a:br>
              <a:rPr lang="en-US" sz="4400" b="1" dirty="0">
                <a:solidFill>
                  <a:srgbClr val="60269E"/>
                </a:solidFill>
                <a:latin typeface="+mj-lt"/>
              </a:rPr>
            </a:br>
            <a:r>
              <a:rPr lang="en-US" sz="4400" b="1" dirty="0">
                <a:solidFill>
                  <a:srgbClr val="60269E"/>
                </a:solidFill>
                <a:latin typeface="+mj-lt"/>
              </a:rPr>
              <a:t>by serving others.</a:t>
            </a:r>
          </a:p>
        </p:txBody>
      </p:sp>
      <p:sp>
        <p:nvSpPr>
          <p:cNvPr id="8" name="TextBox 7">
            <a:extLst>
              <a:ext uri="{FF2B5EF4-FFF2-40B4-BE49-F238E27FC236}">
                <a16:creationId xmlns:a16="http://schemas.microsoft.com/office/drawing/2014/main" id="{BF76B372-7B83-4690-85F4-4408CAC98B28}"/>
              </a:ext>
            </a:extLst>
          </p:cNvPr>
          <p:cNvSpPr txBox="1"/>
          <p:nvPr/>
        </p:nvSpPr>
        <p:spPr>
          <a:xfrm>
            <a:off x="677333" y="406565"/>
            <a:ext cx="7223760" cy="707886"/>
          </a:xfrm>
          <a:prstGeom prst="rect">
            <a:avLst/>
          </a:prstGeom>
          <a:noFill/>
        </p:spPr>
        <p:txBody>
          <a:bodyPr wrap="square" rtlCol="0">
            <a:spAutoFit/>
          </a:bodyPr>
          <a:lstStyle/>
          <a:p>
            <a:r>
              <a:rPr lang="en-US" sz="4000" b="1" dirty="0">
                <a:solidFill>
                  <a:schemeClr val="accent1"/>
                </a:solidFill>
                <a:latin typeface="+mj-lt"/>
              </a:rPr>
              <a:t>Our Mission</a:t>
            </a:r>
          </a:p>
        </p:txBody>
      </p:sp>
    </p:spTree>
    <p:extLst>
      <p:ext uri="{BB962C8B-B14F-4D97-AF65-F5344CB8AC3E}">
        <p14:creationId xmlns:p14="http://schemas.microsoft.com/office/powerpoint/2010/main" val="21607523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rimary Focus 1">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latin typeface="Verdana" panose="020B0604030504040204" pitchFamily="34" charset="0"/>
                <a:ea typeface="Verdana" panose="020B0604030504040204" pitchFamily="34" charset="0"/>
              </a:defRPr>
            </a:lvl1pPr>
          </a:lstStyle>
          <a:p>
            <a:fld id="{D9C2D3F6-FF4F-41E9-A7C6-5BC3BF1E3C82}" type="datetimeFigureOut">
              <a:rPr lang="en-US" smtClean="0"/>
              <a:pPr/>
              <a:t>6/18/2023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sz="1200">
                <a:latin typeface="Verdana" panose="020B0604030504040204" pitchFamily="34" charset="0"/>
                <a:ea typeface="Verdana" panose="020B0604030504040204" pitchFamily="34" charset="0"/>
              </a:defRPr>
            </a:lvl1pPr>
          </a:lstStyle>
          <a:p>
            <a:fld id="{7A2B0139-BF2A-4125-B9FB-D671E156AEFA}" type="slidenum">
              <a:rPr lang="en-US" smtClean="0"/>
              <a:pPr/>
              <a:t>‹#›</a:t>
            </a:fld>
            <a:endParaRPr lang="en-US"/>
          </a:p>
        </p:txBody>
      </p:sp>
      <p:sp>
        <p:nvSpPr>
          <p:cNvPr id="8" name="Title 1">
            <a:extLst>
              <a:ext uri="{FF2B5EF4-FFF2-40B4-BE49-F238E27FC236}">
                <a16:creationId xmlns:a16="http://schemas.microsoft.com/office/drawing/2014/main" id="{3F164879-F30E-4304-BE9A-0856E5ECDED5}"/>
              </a:ext>
            </a:extLst>
          </p:cNvPr>
          <p:cNvSpPr txBox="1">
            <a:spLocks/>
          </p:cNvSpPr>
          <p:nvPr/>
        </p:nvSpPr>
        <p:spPr>
          <a:xfrm>
            <a:off x="649348" y="756458"/>
            <a:ext cx="2093851" cy="847898"/>
          </a:xfrm>
          <a:prstGeom prst="rect">
            <a:avLst/>
          </a:prstGeom>
        </p:spPr>
        <p:txBody>
          <a:bodyPr vert="horz" lIns="91440" tIns="45720" rIns="91440" bIns="45720" rtlCol="0" anchor="b" anchorCtr="0">
            <a:normAutofit fontScale="850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br>
              <a:rPr lang="en-US" dirty="0"/>
            </a:br>
            <a:r>
              <a:rPr lang="en-US" sz="3400" dirty="0">
                <a:solidFill>
                  <a:schemeClr val="accent3"/>
                </a:solidFill>
                <a:latin typeface="Montserrat SemiBold" panose="00000700000000000000" pitchFamily="2" charset="0"/>
              </a:rPr>
              <a:t>2021-2023</a:t>
            </a:r>
          </a:p>
        </p:txBody>
      </p:sp>
      <p:pic>
        <p:nvPicPr>
          <p:cNvPr id="10" name="Picture 9" descr="A picture containing diagram&#10;&#10;Description automatically generated">
            <a:extLst>
              <a:ext uri="{FF2B5EF4-FFF2-40B4-BE49-F238E27FC236}">
                <a16:creationId xmlns:a16="http://schemas.microsoft.com/office/drawing/2014/main" id="{121DA26E-1024-4F4A-8092-4D9CA5A4A3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6888" y="0"/>
            <a:ext cx="6610829" cy="6957509"/>
          </a:xfrm>
          <a:prstGeom prst="rect">
            <a:avLst/>
          </a:prstGeom>
        </p:spPr>
      </p:pic>
      <p:sp>
        <p:nvSpPr>
          <p:cNvPr id="9" name="TextBox 8">
            <a:extLst>
              <a:ext uri="{FF2B5EF4-FFF2-40B4-BE49-F238E27FC236}">
                <a16:creationId xmlns:a16="http://schemas.microsoft.com/office/drawing/2014/main" id="{C5D644A1-AB1C-4F67-BE47-9BF741DD6CDF}"/>
              </a:ext>
            </a:extLst>
          </p:cNvPr>
          <p:cNvSpPr txBox="1"/>
          <p:nvPr/>
        </p:nvSpPr>
        <p:spPr>
          <a:xfrm>
            <a:off x="649348" y="1604356"/>
            <a:ext cx="3033190" cy="1323439"/>
          </a:xfrm>
          <a:prstGeom prst="rect">
            <a:avLst/>
          </a:prstGeom>
          <a:noFill/>
        </p:spPr>
        <p:txBody>
          <a:bodyPr wrap="square" rtlCol="0">
            <a:spAutoFit/>
          </a:bodyPr>
          <a:lstStyle/>
          <a:p>
            <a:r>
              <a:rPr lang="en-US" sz="4000" b="1" dirty="0">
                <a:solidFill>
                  <a:schemeClr val="accent1"/>
                </a:solidFill>
                <a:latin typeface="+mj-lt"/>
              </a:rPr>
              <a:t>Primary</a:t>
            </a:r>
          </a:p>
          <a:p>
            <a:r>
              <a:rPr lang="en-US" sz="4000" b="1" dirty="0">
                <a:solidFill>
                  <a:schemeClr val="accent1"/>
                </a:solidFill>
                <a:latin typeface="+mj-lt"/>
              </a:rPr>
              <a:t>Focus</a:t>
            </a:r>
          </a:p>
        </p:txBody>
      </p:sp>
    </p:spTree>
    <p:extLst>
      <p:ext uri="{BB962C8B-B14F-4D97-AF65-F5344CB8AC3E}">
        <p14:creationId xmlns:p14="http://schemas.microsoft.com/office/powerpoint/2010/main" val="6181273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ntact Pag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latin typeface="Verdana" panose="020B0604030504040204" pitchFamily="34" charset="0"/>
                <a:ea typeface="Verdana" panose="020B0604030504040204" pitchFamily="34" charset="0"/>
              </a:defRPr>
            </a:lvl1pPr>
          </a:lstStyle>
          <a:p>
            <a:fld id="{D9C2D3F6-FF4F-41E9-A7C6-5BC3BF1E3C82}" type="datetimeFigureOut">
              <a:rPr lang="en-US" smtClean="0"/>
              <a:pPr/>
              <a:t>6/18/2023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sz="1200">
                <a:latin typeface="Verdana" panose="020B0604030504040204" pitchFamily="34" charset="0"/>
                <a:ea typeface="Verdana" panose="020B0604030504040204" pitchFamily="34" charset="0"/>
              </a:defRPr>
            </a:lvl1pPr>
          </a:lstStyle>
          <a:p>
            <a:fld id="{7A2B0139-BF2A-4125-B9FB-D671E156AEFA}" type="slidenum">
              <a:rPr lang="en-US" smtClean="0"/>
              <a:pPr/>
              <a:t>‹#›</a:t>
            </a:fld>
            <a:endParaRPr lang="en-US"/>
          </a:p>
        </p:txBody>
      </p:sp>
      <p:sp>
        <p:nvSpPr>
          <p:cNvPr id="6" name="Rectangle 5">
            <a:extLst>
              <a:ext uri="{FF2B5EF4-FFF2-40B4-BE49-F238E27FC236}">
                <a16:creationId xmlns:a16="http://schemas.microsoft.com/office/drawing/2014/main" id="{78E98FE1-CA90-4074-BFD1-B9A3326361D8}"/>
              </a:ext>
            </a:extLst>
          </p:cNvPr>
          <p:cNvSpPr/>
          <p:nvPr/>
        </p:nvSpPr>
        <p:spPr>
          <a:xfrm>
            <a:off x="7703728" y="1702880"/>
            <a:ext cx="3283697" cy="2249616"/>
          </a:xfrm>
          <a:prstGeom prst="rect">
            <a:avLst/>
          </a:prstGeom>
          <a:solidFill>
            <a:srgbClr val="F5EF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2AE262A8-2BB7-461E-8A29-282FB4B8A3FD}"/>
              </a:ext>
            </a:extLst>
          </p:cNvPr>
          <p:cNvSpPr txBox="1"/>
          <p:nvPr/>
        </p:nvSpPr>
        <p:spPr>
          <a:xfrm>
            <a:off x="7901093" y="1913072"/>
            <a:ext cx="2997841" cy="2073901"/>
          </a:xfrm>
          <a:prstGeom prst="rect">
            <a:avLst/>
          </a:prstGeom>
          <a:noFill/>
        </p:spPr>
        <p:txBody>
          <a:bodyPr wrap="square" rtlCol="0">
            <a:spAutoFit/>
          </a:bodyPr>
          <a:lstStyle/>
          <a:p>
            <a:pPr algn="l">
              <a:lnSpc>
                <a:spcPct val="150000"/>
              </a:lnSpc>
            </a:pPr>
            <a:r>
              <a:rPr lang="en-US" sz="1600" b="1" dirty="0">
                <a:solidFill>
                  <a:srgbClr val="60269E"/>
                </a:solidFill>
                <a:latin typeface="Verdana" panose="020B0604030504040204" pitchFamily="34" charset="0"/>
                <a:ea typeface="Verdana" panose="020B0604030504040204" pitchFamily="34" charset="0"/>
              </a:rPr>
              <a:t>LWML</a:t>
            </a:r>
            <a:br>
              <a:rPr lang="en-US" sz="1600" b="1" dirty="0">
                <a:solidFill>
                  <a:srgbClr val="60269E"/>
                </a:solidFill>
                <a:latin typeface="Verdana" panose="020B0604030504040204" pitchFamily="34" charset="0"/>
                <a:ea typeface="Verdana" panose="020B0604030504040204" pitchFamily="34" charset="0"/>
              </a:rPr>
            </a:br>
            <a:r>
              <a:rPr lang="en-US" sz="1400" u="none" dirty="0">
                <a:solidFill>
                  <a:schemeClr val="bg1">
                    <a:lumMod val="50000"/>
                  </a:schemeClr>
                </a:solidFill>
                <a:latin typeface="+mn-lt"/>
              </a:rPr>
              <a:t>801 Seminary Place, Suite L010</a:t>
            </a:r>
          </a:p>
          <a:p>
            <a:pPr algn="l">
              <a:lnSpc>
                <a:spcPct val="150000"/>
              </a:lnSpc>
            </a:pPr>
            <a:r>
              <a:rPr lang="en-US" sz="1400" u="none" dirty="0">
                <a:solidFill>
                  <a:schemeClr val="bg1">
                    <a:lumMod val="50000"/>
                  </a:schemeClr>
                </a:solidFill>
                <a:latin typeface="+mn-lt"/>
              </a:rPr>
              <a:t>St. Louis, MO  63105</a:t>
            </a:r>
          </a:p>
          <a:p>
            <a:pPr algn="l">
              <a:lnSpc>
                <a:spcPct val="150000"/>
              </a:lnSpc>
            </a:pPr>
            <a:r>
              <a:rPr lang="en-US" sz="1400" u="none" dirty="0">
                <a:solidFill>
                  <a:schemeClr val="bg1">
                    <a:lumMod val="50000"/>
                  </a:schemeClr>
                </a:solidFill>
                <a:latin typeface="+mn-lt"/>
              </a:rPr>
              <a:t>(800) 252-5965</a:t>
            </a:r>
          </a:p>
          <a:p>
            <a:pPr algn="l">
              <a:lnSpc>
                <a:spcPct val="150000"/>
              </a:lnSpc>
            </a:pPr>
            <a:r>
              <a:rPr lang="en-US" sz="1400" b="0" i="0" u="none" strike="noStrike" dirty="0">
                <a:solidFill>
                  <a:schemeClr val="bg1">
                    <a:lumMod val="50000"/>
                  </a:schemeClr>
                </a:solidFill>
                <a:effectLst/>
                <a:latin typeface="+mn-lt"/>
              </a:rPr>
              <a:t>Email:  </a:t>
            </a:r>
            <a:r>
              <a:rPr lang="en-US" sz="1400" b="0" i="1" u="none" strike="noStrike" dirty="0">
                <a:solidFill>
                  <a:schemeClr val="bg1">
                    <a:lumMod val="50000"/>
                  </a:schemeClr>
                </a:solidFill>
                <a:effectLst/>
                <a:latin typeface="+mn-lt"/>
              </a:rPr>
              <a:t>lwml@lwml.org</a:t>
            </a:r>
            <a:endParaRPr lang="en-US" sz="1400" i="1" u="none" dirty="0">
              <a:solidFill>
                <a:schemeClr val="bg1">
                  <a:lumMod val="50000"/>
                </a:schemeClr>
              </a:solidFill>
              <a:latin typeface="+mn-lt"/>
            </a:endParaRPr>
          </a:p>
          <a:p>
            <a:pPr algn="l">
              <a:lnSpc>
                <a:spcPct val="150000"/>
              </a:lnSpc>
            </a:pPr>
            <a:endParaRPr lang="en-US" sz="1600" b="1" dirty="0">
              <a:solidFill>
                <a:srgbClr val="60269E"/>
              </a:solidFill>
              <a:latin typeface="Verdana" panose="020B0604030504040204" pitchFamily="34" charset="0"/>
              <a:ea typeface="Verdana" panose="020B0604030504040204" pitchFamily="34" charset="0"/>
            </a:endParaRPr>
          </a:p>
        </p:txBody>
      </p:sp>
      <p:grpSp>
        <p:nvGrpSpPr>
          <p:cNvPr id="21" name="Group 20">
            <a:extLst>
              <a:ext uri="{FF2B5EF4-FFF2-40B4-BE49-F238E27FC236}">
                <a16:creationId xmlns:a16="http://schemas.microsoft.com/office/drawing/2014/main" id="{741997F5-5EA5-4FA3-877A-9C9D3787B86C}"/>
              </a:ext>
            </a:extLst>
          </p:cNvPr>
          <p:cNvGrpSpPr/>
          <p:nvPr/>
        </p:nvGrpSpPr>
        <p:grpSpPr>
          <a:xfrm>
            <a:off x="4765967" y="1543852"/>
            <a:ext cx="2842529" cy="3693319"/>
            <a:chOff x="1244279" y="2204737"/>
            <a:chExt cx="2842529" cy="3693319"/>
          </a:xfrm>
        </p:grpSpPr>
        <p:pic>
          <p:nvPicPr>
            <p:cNvPr id="9" name="Picture 8" descr="Icon&#10;&#10;Description automatically generated">
              <a:extLst>
                <a:ext uri="{FF2B5EF4-FFF2-40B4-BE49-F238E27FC236}">
                  <a16:creationId xmlns:a16="http://schemas.microsoft.com/office/drawing/2014/main" id="{7FF8D53C-8966-4489-8492-2EA5C094DD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4280" y="2355526"/>
              <a:ext cx="436863" cy="436863"/>
            </a:xfrm>
            <a:prstGeom prst="rect">
              <a:avLst/>
            </a:prstGeom>
          </p:spPr>
        </p:pic>
        <p:pic>
          <p:nvPicPr>
            <p:cNvPr id="11" name="Picture 10" descr="Icon&#10;&#10;Description automatically generated">
              <a:extLst>
                <a:ext uri="{FF2B5EF4-FFF2-40B4-BE49-F238E27FC236}">
                  <a16:creationId xmlns:a16="http://schemas.microsoft.com/office/drawing/2014/main" id="{6E100C7F-5010-4DAC-B303-1058B3E1FB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4279" y="2903580"/>
              <a:ext cx="436863" cy="436863"/>
            </a:xfrm>
            <a:prstGeom prst="rect">
              <a:avLst/>
            </a:prstGeom>
          </p:spPr>
        </p:pic>
        <p:pic>
          <p:nvPicPr>
            <p:cNvPr id="15" name="Picture 14" descr="Icon&#10;&#10;Description automatically generated">
              <a:extLst>
                <a:ext uri="{FF2B5EF4-FFF2-40B4-BE49-F238E27FC236}">
                  <a16:creationId xmlns:a16="http://schemas.microsoft.com/office/drawing/2014/main" id="{8485D864-CF1D-4053-8DC0-F5B4B8B9C9B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44279" y="4038712"/>
              <a:ext cx="436863" cy="436863"/>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E19477AD-91CC-412D-8AB9-66DD9688420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44279" y="3464043"/>
              <a:ext cx="436863" cy="436863"/>
            </a:xfrm>
            <a:prstGeom prst="rect">
              <a:avLst/>
            </a:prstGeom>
          </p:spPr>
        </p:pic>
        <p:pic>
          <p:nvPicPr>
            <p:cNvPr id="19" name="Picture 18" descr="A picture containing text, sign, red, first-aid kit&#10;&#10;Description automatically generated">
              <a:extLst>
                <a:ext uri="{FF2B5EF4-FFF2-40B4-BE49-F238E27FC236}">
                  <a16:creationId xmlns:a16="http://schemas.microsoft.com/office/drawing/2014/main" id="{00049BF3-E475-499E-8C9D-B1636A3E6AD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50598" y="4613381"/>
              <a:ext cx="436863" cy="436863"/>
            </a:xfrm>
            <a:prstGeom prst="rect">
              <a:avLst/>
            </a:prstGeom>
          </p:spPr>
        </p:pic>
        <p:sp>
          <p:nvSpPr>
            <p:cNvPr id="20" name="TextBox 19">
              <a:extLst>
                <a:ext uri="{FF2B5EF4-FFF2-40B4-BE49-F238E27FC236}">
                  <a16:creationId xmlns:a16="http://schemas.microsoft.com/office/drawing/2014/main" id="{C1B1652F-5494-4377-BDE4-96D64E37E9C5}"/>
                </a:ext>
              </a:extLst>
            </p:cNvPr>
            <p:cNvSpPr txBox="1"/>
            <p:nvPr/>
          </p:nvSpPr>
          <p:spPr>
            <a:xfrm>
              <a:off x="1716833" y="2204737"/>
              <a:ext cx="2369975" cy="3693319"/>
            </a:xfrm>
            <a:prstGeom prst="rect">
              <a:avLst/>
            </a:prstGeom>
            <a:noFill/>
          </p:spPr>
          <p:txBody>
            <a:bodyPr wrap="square" rtlCol="0">
              <a:spAutoFit/>
            </a:bodyPr>
            <a:lstStyle/>
            <a:p>
              <a:pPr>
                <a:lnSpc>
                  <a:spcPct val="200000"/>
                </a:lnSpc>
              </a:pPr>
              <a:r>
                <a:rPr lang="en-US" dirty="0">
                  <a:solidFill>
                    <a:schemeClr val="accent4"/>
                  </a:solidFill>
                  <a:latin typeface="+mn-lt"/>
                </a:rPr>
                <a:t>@theLWML</a:t>
              </a:r>
            </a:p>
            <a:p>
              <a:pPr>
                <a:lnSpc>
                  <a:spcPct val="200000"/>
                </a:lnSpc>
              </a:pPr>
              <a:r>
                <a:rPr lang="en-US" dirty="0">
                  <a:solidFill>
                    <a:schemeClr val="accent4"/>
                  </a:solidFill>
                  <a:latin typeface="+mn-lt"/>
                </a:rPr>
                <a:t>@lwmlnational</a:t>
              </a:r>
            </a:p>
            <a:p>
              <a:pPr>
                <a:lnSpc>
                  <a:spcPct val="200000"/>
                </a:lnSpc>
              </a:pPr>
              <a:r>
                <a:rPr lang="en-US" dirty="0">
                  <a:solidFill>
                    <a:schemeClr val="accent4"/>
                  </a:solidFill>
                  <a:latin typeface="+mn-lt"/>
                </a:rPr>
                <a:t>@theLWML</a:t>
              </a:r>
            </a:p>
            <a:p>
              <a:pPr>
                <a:lnSpc>
                  <a:spcPct val="200000"/>
                </a:lnSpc>
              </a:pPr>
              <a:r>
                <a:rPr lang="en-US" dirty="0">
                  <a:solidFill>
                    <a:schemeClr val="accent4"/>
                  </a:solidFill>
                  <a:latin typeface="+mn-lt"/>
                </a:rPr>
                <a:t>@theLWML</a:t>
              </a:r>
            </a:p>
            <a:p>
              <a:pPr marL="0" marR="0" lvl="0" indent="0" algn="l" defTabSz="457200" rtl="0" eaLnBrk="1" fontAlgn="auto" latinLnBrk="0" hangingPunct="1">
                <a:lnSpc>
                  <a:spcPct val="200000"/>
                </a:lnSpc>
                <a:spcBef>
                  <a:spcPts val="0"/>
                </a:spcBef>
                <a:spcAft>
                  <a:spcPts val="0"/>
                </a:spcAft>
                <a:buClrTx/>
                <a:buSzTx/>
                <a:buFontTx/>
                <a:buNone/>
                <a:tabLst/>
                <a:defRPr/>
              </a:pPr>
              <a:r>
                <a:rPr lang="en-US" dirty="0">
                  <a:solidFill>
                    <a:schemeClr val="accent4"/>
                  </a:solidFill>
                  <a:latin typeface="+mn-lt"/>
                </a:rPr>
                <a:t>@theLWML</a:t>
              </a:r>
            </a:p>
            <a:p>
              <a:endParaRPr lang="en-US" dirty="0">
                <a:latin typeface="+mn-lt"/>
              </a:endParaRPr>
            </a:p>
            <a:p>
              <a:endParaRPr lang="en-US" dirty="0">
                <a:latin typeface="+mn-lt"/>
              </a:endParaRPr>
            </a:p>
            <a:p>
              <a:endParaRPr lang="en-US" dirty="0">
                <a:latin typeface="+mn-lt"/>
              </a:endParaRPr>
            </a:p>
          </p:txBody>
        </p:sp>
      </p:grpSp>
      <p:sp>
        <p:nvSpPr>
          <p:cNvPr id="22" name="TextBox 21">
            <a:extLst>
              <a:ext uri="{FF2B5EF4-FFF2-40B4-BE49-F238E27FC236}">
                <a16:creationId xmlns:a16="http://schemas.microsoft.com/office/drawing/2014/main" id="{43C08B49-9628-4566-A2AA-028070E0EBF7}"/>
              </a:ext>
            </a:extLst>
          </p:cNvPr>
          <p:cNvSpPr txBox="1"/>
          <p:nvPr/>
        </p:nvSpPr>
        <p:spPr>
          <a:xfrm>
            <a:off x="789997" y="1913072"/>
            <a:ext cx="3380178" cy="2554545"/>
          </a:xfrm>
          <a:prstGeom prst="rect">
            <a:avLst/>
          </a:prstGeom>
          <a:noFill/>
        </p:spPr>
        <p:txBody>
          <a:bodyPr wrap="square" rtlCol="0">
            <a:spAutoFit/>
          </a:bodyPr>
          <a:lstStyle/>
          <a:p>
            <a:pPr>
              <a:lnSpc>
                <a:spcPct val="100000"/>
              </a:lnSpc>
            </a:pPr>
            <a:r>
              <a:rPr lang="en-US" sz="2000" dirty="0">
                <a:solidFill>
                  <a:schemeClr val="accent4"/>
                </a:solidFill>
                <a:latin typeface="+mn-lt"/>
              </a:rPr>
              <a:t>Visit our website at </a:t>
            </a:r>
            <a:r>
              <a:rPr lang="en-US" sz="2000" i="1" dirty="0">
                <a:solidFill>
                  <a:schemeClr val="accent1"/>
                </a:solidFill>
                <a:latin typeface="+mn-lt"/>
              </a:rPr>
              <a:t>lwml.org</a:t>
            </a:r>
          </a:p>
          <a:p>
            <a:pPr>
              <a:lnSpc>
                <a:spcPct val="100000"/>
              </a:lnSpc>
            </a:pPr>
            <a:endParaRPr lang="en-US" sz="2000" dirty="0">
              <a:solidFill>
                <a:schemeClr val="accent1"/>
              </a:solidFill>
              <a:latin typeface="+mn-lt"/>
            </a:endParaRPr>
          </a:p>
          <a:p>
            <a:pPr>
              <a:lnSpc>
                <a:spcPct val="100000"/>
              </a:lnSpc>
            </a:pPr>
            <a:endParaRPr lang="en-US" sz="2000" dirty="0">
              <a:solidFill>
                <a:schemeClr val="accent4"/>
              </a:solidFill>
              <a:latin typeface="+mn-lt"/>
            </a:endParaRPr>
          </a:p>
          <a:p>
            <a:pPr>
              <a:lnSpc>
                <a:spcPct val="100000"/>
              </a:lnSpc>
            </a:pPr>
            <a:endParaRPr lang="en-US" sz="2000" dirty="0">
              <a:solidFill>
                <a:schemeClr val="accent4"/>
              </a:solidFill>
              <a:latin typeface="+mn-lt"/>
            </a:endParaRPr>
          </a:p>
          <a:p>
            <a:pPr>
              <a:lnSpc>
                <a:spcPct val="100000"/>
              </a:lnSpc>
            </a:pPr>
            <a:r>
              <a:rPr lang="en-US" sz="2000" dirty="0">
                <a:solidFill>
                  <a:schemeClr val="accent4"/>
                </a:solidFill>
                <a:latin typeface="+mn-lt"/>
              </a:rPr>
              <a:t>Download the </a:t>
            </a:r>
            <a:r>
              <a:rPr lang="en-US" sz="2000" dirty="0">
                <a:solidFill>
                  <a:schemeClr val="accent1"/>
                </a:solidFill>
                <a:latin typeface="+mn-lt"/>
              </a:rPr>
              <a:t>LWML App </a:t>
            </a:r>
            <a:r>
              <a:rPr lang="en-US" sz="2000" dirty="0">
                <a:solidFill>
                  <a:schemeClr val="accent4"/>
                </a:solidFill>
                <a:latin typeface="+mn-lt"/>
              </a:rPr>
              <a:t>from your device App Store.</a:t>
            </a:r>
            <a:endParaRPr lang="en-US" sz="2000" dirty="0">
              <a:latin typeface="+mn-lt"/>
            </a:endParaRPr>
          </a:p>
          <a:p>
            <a:endParaRPr lang="en-US" sz="2000" dirty="0">
              <a:latin typeface="+mn-lt"/>
            </a:endParaRPr>
          </a:p>
          <a:p>
            <a:endParaRPr lang="en-US" sz="2000" dirty="0">
              <a:latin typeface="+mn-lt"/>
            </a:endParaRPr>
          </a:p>
        </p:txBody>
      </p:sp>
      <p:cxnSp>
        <p:nvCxnSpPr>
          <p:cNvPr id="24" name="Straight Connector 23">
            <a:extLst>
              <a:ext uri="{FF2B5EF4-FFF2-40B4-BE49-F238E27FC236}">
                <a16:creationId xmlns:a16="http://schemas.microsoft.com/office/drawing/2014/main" id="{F7B28F8D-90E3-4149-9507-F5369C797C36}"/>
              </a:ext>
            </a:extLst>
          </p:cNvPr>
          <p:cNvCxnSpPr/>
          <p:nvPr/>
        </p:nvCxnSpPr>
        <p:spPr>
          <a:xfrm>
            <a:off x="4471230" y="1702880"/>
            <a:ext cx="0" cy="3375264"/>
          </a:xfrm>
          <a:prstGeom prst="line">
            <a:avLst/>
          </a:prstGeom>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0D5F1A24-E65D-4983-BC68-21B100A4327D}"/>
              </a:ext>
            </a:extLst>
          </p:cNvPr>
          <p:cNvSpPr txBox="1"/>
          <p:nvPr/>
        </p:nvSpPr>
        <p:spPr>
          <a:xfrm>
            <a:off x="677333" y="406565"/>
            <a:ext cx="7223760" cy="646331"/>
          </a:xfrm>
          <a:prstGeom prst="rect">
            <a:avLst/>
          </a:prstGeom>
          <a:noFill/>
        </p:spPr>
        <p:txBody>
          <a:bodyPr wrap="square" rtlCol="0">
            <a:spAutoFit/>
          </a:bodyPr>
          <a:lstStyle/>
          <a:p>
            <a:r>
              <a:rPr lang="en-US" sz="3600" dirty="0">
                <a:solidFill>
                  <a:schemeClr val="accent1"/>
                </a:solidFill>
                <a:latin typeface="+mj-lt"/>
              </a:rPr>
              <a:t>Connect with the LWML</a:t>
            </a:r>
          </a:p>
        </p:txBody>
      </p:sp>
    </p:spTree>
    <p:extLst>
      <p:ext uri="{BB962C8B-B14F-4D97-AF65-F5344CB8AC3E}">
        <p14:creationId xmlns:p14="http://schemas.microsoft.com/office/powerpoint/2010/main" val="39991028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CRIPTURE GUIDELINES">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77462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16281" y="374073"/>
            <a:ext cx="9216366" cy="678823"/>
          </a:xfrm>
        </p:spPr>
        <p:txBody>
          <a:bodyPr>
            <a:noAutofit/>
          </a:bodyPr>
          <a:lstStyle>
            <a:lvl1pPr>
              <a:defRPr sz="4400"/>
            </a:lvl1pPr>
          </a:lstStyle>
          <a:p>
            <a:r>
              <a:rPr lang="en-US" dirty="0"/>
              <a:t>Click to edit Master title style</a:t>
            </a:r>
          </a:p>
        </p:txBody>
      </p:sp>
      <p:sp>
        <p:nvSpPr>
          <p:cNvPr id="3" name="Content Placeholder 2"/>
          <p:cNvSpPr>
            <a:spLocks noGrp="1"/>
          </p:cNvSpPr>
          <p:nvPr>
            <p:ph idx="1"/>
          </p:nvPr>
        </p:nvSpPr>
        <p:spPr>
          <a:xfrm>
            <a:off x="677334" y="2034837"/>
            <a:ext cx="10303778" cy="4204336"/>
          </a:xfrm>
        </p:spPr>
        <p:txBody>
          <a:bodyPr/>
          <a:lstStyle>
            <a:lvl1pPr>
              <a:defRPr sz="3600" baseline="0"/>
            </a:lvl1pPr>
            <a:lvl2pPr>
              <a:defRPr sz="3400" baseline="0"/>
            </a:lvl2pPr>
            <a:lvl3pPr>
              <a:defRPr sz="3200" baseline="0"/>
            </a:lvl3pPr>
            <a:lvl4pPr>
              <a:defRPr sz="3000" baseline="0"/>
            </a:lvl4pPr>
            <a:lvl5pPr>
              <a:defRPr sz="280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Verdana" panose="020B0604030504040204" pitchFamily="34" charset="0"/>
                <a:ea typeface="Verdana" panose="020B0604030504040204" pitchFamily="34" charset="0"/>
              </a:defRPr>
            </a:lvl1pPr>
          </a:lstStyle>
          <a:p>
            <a:fld id="{D9C2D3F6-FF4F-41E9-A7C6-5BC3BF1E3C82}" type="datetimeFigureOut">
              <a:rPr lang="en-US" smtClean="0"/>
              <a:pPr/>
              <a:t>6/18/2023</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sz="1200">
                <a:latin typeface="Verdana" panose="020B0604030504040204" pitchFamily="34" charset="0"/>
                <a:ea typeface="Verdana" panose="020B0604030504040204" pitchFamily="34" charset="0"/>
              </a:defRPr>
            </a:lvl1pPr>
          </a:lstStyle>
          <a:p>
            <a:fld id="{7A2B0139-BF2A-4125-B9FB-D671E156AEFA}" type="slidenum">
              <a:rPr lang="en-US" smtClean="0"/>
              <a:pPr/>
              <a:t>‹#›</a:t>
            </a:fld>
            <a:endParaRPr lang="en-US" dirty="0"/>
          </a:p>
        </p:txBody>
      </p:sp>
      <p:pic>
        <p:nvPicPr>
          <p:cNvPr id="8" name="Picture 7">
            <a:extLst>
              <a:ext uri="{FF2B5EF4-FFF2-40B4-BE49-F238E27FC236}">
                <a16:creationId xmlns:a16="http://schemas.microsoft.com/office/drawing/2014/main" id="{1B6308CC-1F4B-E80C-53C5-D938794A1AF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6279"/>
            <a:ext cx="1716281" cy="1716281"/>
          </a:xfrm>
          <a:prstGeom prst="rect">
            <a:avLst/>
          </a:prstGeom>
        </p:spPr>
      </p:pic>
    </p:spTree>
    <p:extLst>
      <p:ext uri="{BB962C8B-B14F-4D97-AF65-F5344CB8AC3E}">
        <p14:creationId xmlns:p14="http://schemas.microsoft.com/office/powerpoint/2010/main" val="4222492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10378592" cy="1826581"/>
          </a:xfrm>
        </p:spPr>
        <p:txBody>
          <a:bodyPr anchor="b"/>
          <a:lstStyle>
            <a:lvl1pPr algn="l">
              <a:defRPr sz="6000" b="1" cap="none"/>
            </a:lvl1pPr>
          </a:lstStyle>
          <a:p>
            <a:r>
              <a:rPr lang="en-US" dirty="0"/>
              <a:t>Click to edit Master title style</a:t>
            </a:r>
          </a:p>
        </p:txBody>
      </p:sp>
      <p:sp>
        <p:nvSpPr>
          <p:cNvPr id="3" name="Text Placeholder 2"/>
          <p:cNvSpPr>
            <a:spLocks noGrp="1"/>
          </p:cNvSpPr>
          <p:nvPr>
            <p:ph type="body" idx="1"/>
          </p:nvPr>
        </p:nvSpPr>
        <p:spPr>
          <a:xfrm>
            <a:off x="677335" y="4527448"/>
            <a:ext cx="10378592" cy="860400"/>
          </a:xfrm>
        </p:spPr>
        <p:txBody>
          <a:bodyPr anchor="t">
            <a:normAutofit/>
          </a:bodyPr>
          <a:lstStyle>
            <a:lvl1pPr marL="0" indent="0" algn="l">
              <a:buNone/>
              <a:defRPr sz="3600" b="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atin typeface="Verdana" panose="020B0604030504040204" pitchFamily="34" charset="0"/>
                <a:ea typeface="Verdana" panose="020B0604030504040204" pitchFamily="34" charset="0"/>
              </a:defRPr>
            </a:lvl1pPr>
          </a:lstStyle>
          <a:p>
            <a:fld id="{D9C2D3F6-FF4F-41E9-A7C6-5BC3BF1E3C82}" type="datetimeFigureOut">
              <a:rPr lang="en-US" smtClean="0"/>
              <a:pPr/>
              <a:t>6/18/2023</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sz="1200">
                <a:latin typeface="Verdana" panose="020B0604030504040204" pitchFamily="34" charset="0"/>
                <a:ea typeface="Verdana" panose="020B0604030504040204" pitchFamily="34" charset="0"/>
              </a:defRPr>
            </a:lvl1pPr>
          </a:lstStyle>
          <a:p>
            <a:fld id="{7A2B0139-BF2A-4125-B9FB-D671E156AEFA}" type="slidenum">
              <a:rPr lang="en-US" smtClean="0"/>
              <a:pPr/>
              <a:t>‹#›</a:t>
            </a:fld>
            <a:endParaRPr lang="en-US" dirty="0"/>
          </a:p>
        </p:txBody>
      </p:sp>
      <p:pic>
        <p:nvPicPr>
          <p:cNvPr id="7" name="Picture 6">
            <a:extLst>
              <a:ext uri="{FF2B5EF4-FFF2-40B4-BE49-F238E27FC236}">
                <a16:creationId xmlns:a16="http://schemas.microsoft.com/office/drawing/2014/main" id="{3A51A05B-EE41-B24B-96E5-BE165191BF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6279"/>
            <a:ext cx="1716281" cy="1716281"/>
          </a:xfrm>
          <a:prstGeom prst="rect">
            <a:avLst/>
          </a:prstGeom>
        </p:spPr>
      </p:pic>
    </p:spTree>
    <p:extLst>
      <p:ext uri="{BB962C8B-B14F-4D97-AF65-F5344CB8AC3E}">
        <p14:creationId xmlns:p14="http://schemas.microsoft.com/office/powerpoint/2010/main" val="2684310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716281" y="374073"/>
            <a:ext cx="9264831" cy="678823"/>
          </a:xfrm>
        </p:spPr>
        <p:txBody>
          <a:bodyPr/>
          <a:lstStyle/>
          <a:p>
            <a:r>
              <a:rPr lang="en-US" dirty="0"/>
              <a:t>Click to edit Master title style</a:t>
            </a:r>
          </a:p>
        </p:txBody>
      </p:sp>
      <p:sp>
        <p:nvSpPr>
          <p:cNvPr id="3" name="Content Placeholder 2"/>
          <p:cNvSpPr>
            <a:spLocks noGrp="1"/>
          </p:cNvSpPr>
          <p:nvPr>
            <p:ph sz="half" idx="1"/>
          </p:nvPr>
        </p:nvSpPr>
        <p:spPr>
          <a:xfrm>
            <a:off x="677333" y="1882560"/>
            <a:ext cx="5021817" cy="4440620"/>
          </a:xfrm>
        </p:spPr>
        <p:txBody>
          <a:bodyPr/>
          <a:lstStyle>
            <a:lvl1pPr>
              <a:defRPr sz="3600" baseline="0"/>
            </a:lvl1pPr>
            <a:lvl2pPr>
              <a:defRPr sz="3400" baseline="0"/>
            </a:lvl2pPr>
            <a:lvl3pPr>
              <a:defRPr sz="3200" baseline="0"/>
            </a:lvl3pPr>
            <a:lvl4pPr>
              <a:defRPr sz="3000" baseline="0"/>
            </a:lvl4pPr>
            <a:lvl5pPr>
              <a:defRPr sz="280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967607" y="1882561"/>
            <a:ext cx="5021816" cy="4440620"/>
          </a:xfrm>
        </p:spPr>
        <p:txBody>
          <a:bodyPr/>
          <a:lstStyle>
            <a:lvl1pPr>
              <a:defRPr lang="en-US" sz="3600" b="1" kern="1200" baseline="0" dirty="0">
                <a:solidFill>
                  <a:schemeClr val="tx1">
                    <a:lumMod val="75000"/>
                    <a:lumOff val="25000"/>
                  </a:schemeClr>
                </a:solidFill>
                <a:latin typeface="Verdana" panose="020B0604030504040204" pitchFamily="34" charset="0"/>
                <a:ea typeface="Verdana" panose="020B0604030504040204" pitchFamily="34" charset="0"/>
                <a:cs typeface="+mn-cs"/>
              </a:defRPr>
            </a:lvl1pPr>
            <a:lvl2pPr marL="742950" indent="-285750">
              <a:defRPr lang="en-US" sz="3400" kern="1200" baseline="0" dirty="0">
                <a:solidFill>
                  <a:schemeClr val="tx1">
                    <a:lumMod val="75000"/>
                    <a:lumOff val="25000"/>
                  </a:schemeClr>
                </a:solidFill>
                <a:latin typeface="Verdana" panose="020B0604030504040204" pitchFamily="34" charset="0"/>
                <a:ea typeface="Verdana" panose="020B0604030504040204" pitchFamily="34" charset="0"/>
                <a:cs typeface="+mn-cs"/>
              </a:defRPr>
            </a:lvl2pPr>
            <a:lvl3pPr marL="1143000" indent="-228600">
              <a:defRPr lang="en-US" sz="3200" kern="1200" baseline="0" dirty="0">
                <a:solidFill>
                  <a:schemeClr val="tx1">
                    <a:lumMod val="75000"/>
                    <a:lumOff val="25000"/>
                  </a:schemeClr>
                </a:solidFill>
                <a:latin typeface="Verdana" panose="020B0604030504040204" pitchFamily="34" charset="0"/>
                <a:ea typeface="Verdana" panose="020B0604030504040204" pitchFamily="34" charset="0"/>
                <a:cs typeface="+mn-cs"/>
              </a:defRPr>
            </a:lvl3pPr>
            <a:lvl4pPr marL="1600200" indent="-228600">
              <a:defRPr lang="en-US" sz="3000" kern="1200" baseline="0" dirty="0">
                <a:solidFill>
                  <a:schemeClr val="tx1">
                    <a:lumMod val="75000"/>
                    <a:lumOff val="25000"/>
                  </a:schemeClr>
                </a:solidFill>
                <a:latin typeface="Verdana" panose="020B0604030504040204" pitchFamily="34" charset="0"/>
                <a:ea typeface="Verdana" panose="020B0604030504040204" pitchFamily="34" charset="0"/>
                <a:cs typeface="+mn-cs"/>
              </a:defRPr>
            </a:lvl4pPr>
            <a:lvl5pPr marL="2057400" indent="-228600">
              <a:defRPr lang="en-US" sz="2800" kern="1200" baseline="0" dirty="0">
                <a:solidFill>
                  <a:schemeClr val="tx1">
                    <a:lumMod val="75000"/>
                    <a:lumOff val="25000"/>
                  </a:schemeClr>
                </a:solidFill>
                <a:latin typeface="Verdana" panose="020B0604030504040204" pitchFamily="34" charset="0"/>
                <a:ea typeface="Verdana" panose="020B0604030504040204" pitchFamily="34" charset="0"/>
                <a:cs typeface="+mn-cs"/>
              </a:defRPr>
            </a:lvl5pPr>
          </a:lstStyle>
          <a:p>
            <a:pPr marL="0" lvl="0" indent="0" algn="l" defTabSz="457200" rtl="0" eaLnBrk="1" latinLnBrk="0" hangingPunct="1">
              <a:spcBef>
                <a:spcPts val="1000"/>
              </a:spcBef>
              <a:spcAft>
                <a:spcPts val="0"/>
              </a:spcAft>
              <a:buClr>
                <a:schemeClr val="accent1"/>
              </a:buClr>
              <a:buSzPct val="80000"/>
              <a:buFont typeface="Wingdings 3" charset="2"/>
              <a:buNone/>
            </a:pPr>
            <a:r>
              <a:rPr lang="en-US" dirty="0"/>
              <a:t>Click to edit Master text styles</a:t>
            </a:r>
          </a:p>
          <a:p>
            <a:pPr marL="742950" lvl="1" indent="-285750" algn="l" defTabSz="457200" rtl="0" eaLnBrk="1" latinLnBrk="0" hangingPunct="1">
              <a:spcBef>
                <a:spcPts val="1000"/>
              </a:spcBef>
              <a:spcAft>
                <a:spcPts val="0"/>
              </a:spcAft>
              <a:buClr>
                <a:schemeClr val="accent3"/>
              </a:buClr>
              <a:buSzPct val="90000"/>
              <a:buFont typeface="Wingdings 3" panose="05040102010807070707" pitchFamily="18" charset="2"/>
              <a:buChar char=""/>
            </a:pPr>
            <a:r>
              <a:rPr lang="en-US" dirty="0"/>
              <a:t>Second level</a:t>
            </a:r>
          </a:p>
          <a:p>
            <a:pPr marL="1143000" lvl="2" indent="-228600" algn="l" defTabSz="457200" rtl="0" eaLnBrk="1" latinLnBrk="0" hangingPunct="1">
              <a:spcBef>
                <a:spcPts val="1000"/>
              </a:spcBef>
              <a:spcAft>
                <a:spcPts val="0"/>
              </a:spcAft>
              <a:buClr>
                <a:schemeClr val="accent3"/>
              </a:buClr>
              <a:buSzPct val="90000"/>
              <a:buFont typeface="Wingdings 3" panose="05040102010807070707" pitchFamily="18" charset="2"/>
              <a:buChar char=""/>
            </a:pPr>
            <a:r>
              <a:rPr lang="en-US" dirty="0"/>
              <a:t>Third level</a:t>
            </a:r>
          </a:p>
          <a:p>
            <a:pPr marL="1600200" lvl="3" indent="-228600" algn="l" defTabSz="457200" rtl="0" eaLnBrk="1" latinLnBrk="0" hangingPunct="1">
              <a:spcBef>
                <a:spcPts val="1000"/>
              </a:spcBef>
              <a:spcAft>
                <a:spcPts val="0"/>
              </a:spcAft>
              <a:buClr>
                <a:schemeClr val="accent3"/>
              </a:buClr>
              <a:buSzPct val="90000"/>
              <a:buFont typeface="Wingdings 3" panose="05040102010807070707" pitchFamily="18" charset="2"/>
              <a:buChar char=""/>
            </a:pPr>
            <a:r>
              <a:rPr lang="en-US" dirty="0"/>
              <a:t>Fourth level</a:t>
            </a:r>
          </a:p>
          <a:p>
            <a:pPr marL="2057400" lvl="4" indent="-228600" algn="l" defTabSz="457200" rtl="0" eaLnBrk="1" latinLnBrk="0" hangingPunct="1">
              <a:spcBef>
                <a:spcPts val="1000"/>
              </a:spcBef>
              <a:spcAft>
                <a:spcPts val="0"/>
              </a:spcAft>
              <a:buClr>
                <a:schemeClr val="accent3"/>
              </a:buClr>
              <a:buSzPct val="90000"/>
              <a:buFont typeface="Wingdings 3" panose="05040102010807070707" pitchFamily="18" charset="2"/>
              <a:buChar char=""/>
            </a:pPr>
            <a:r>
              <a:rPr lang="en-US" dirty="0"/>
              <a:t>Fifth level</a:t>
            </a:r>
          </a:p>
        </p:txBody>
      </p:sp>
      <p:sp>
        <p:nvSpPr>
          <p:cNvPr id="5" name="Date Placeholder 4"/>
          <p:cNvSpPr>
            <a:spLocks noGrp="1"/>
          </p:cNvSpPr>
          <p:nvPr>
            <p:ph type="dt" sz="half" idx="10"/>
          </p:nvPr>
        </p:nvSpPr>
        <p:spPr/>
        <p:txBody>
          <a:bodyPr/>
          <a:lstStyle>
            <a:lvl1pPr>
              <a:defRPr>
                <a:latin typeface="Verdana" panose="020B0604030504040204" pitchFamily="34" charset="0"/>
                <a:ea typeface="Verdana" panose="020B0604030504040204" pitchFamily="34" charset="0"/>
              </a:defRPr>
            </a:lvl1pPr>
          </a:lstStyle>
          <a:p>
            <a:fld id="{D9C2D3F6-FF4F-41E9-A7C6-5BC3BF1E3C82}" type="datetimeFigureOut">
              <a:rPr lang="en-US" smtClean="0"/>
              <a:pPr/>
              <a:t>6/18/2023</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sz="1200">
                <a:latin typeface="Verdana" panose="020B0604030504040204" pitchFamily="34" charset="0"/>
                <a:ea typeface="Verdana" panose="020B0604030504040204" pitchFamily="34" charset="0"/>
              </a:defRPr>
            </a:lvl1pPr>
          </a:lstStyle>
          <a:p>
            <a:fld id="{7A2B0139-BF2A-4125-B9FB-D671E156AEFA}" type="slidenum">
              <a:rPr lang="en-US" smtClean="0"/>
              <a:pPr/>
              <a:t>‹#›</a:t>
            </a:fld>
            <a:endParaRPr lang="en-US" dirty="0"/>
          </a:p>
        </p:txBody>
      </p:sp>
      <p:pic>
        <p:nvPicPr>
          <p:cNvPr id="8" name="Picture 7">
            <a:extLst>
              <a:ext uri="{FF2B5EF4-FFF2-40B4-BE49-F238E27FC236}">
                <a16:creationId xmlns:a16="http://schemas.microsoft.com/office/drawing/2014/main" id="{77528E8F-22D5-26E2-A5F0-D7FF03C8EB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6279"/>
            <a:ext cx="1716281" cy="1716281"/>
          </a:xfrm>
          <a:prstGeom prst="rect">
            <a:avLst/>
          </a:prstGeom>
        </p:spPr>
      </p:pic>
    </p:spTree>
    <p:extLst>
      <p:ext uri="{BB962C8B-B14F-4D97-AF65-F5344CB8AC3E}">
        <p14:creationId xmlns:p14="http://schemas.microsoft.com/office/powerpoint/2010/main" val="14136305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716281" y="374073"/>
            <a:ext cx="9264831" cy="678823"/>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75746" y="1221645"/>
            <a:ext cx="4994522" cy="724312"/>
          </a:xfrm>
        </p:spPr>
        <p:txBody>
          <a:bodyPr anchor="b">
            <a:no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75746" y="1949897"/>
            <a:ext cx="4994522" cy="4373283"/>
          </a:xfrm>
        </p:spPr>
        <p:txBody>
          <a:bodyPr>
            <a:normAutofit/>
          </a:bodyPr>
          <a:lstStyle>
            <a:lvl1pPr>
              <a:defRPr sz="3600"/>
            </a:lvl1pPr>
            <a:lvl2pPr>
              <a:defRPr sz="3400" baseline="0"/>
            </a:lvl2pPr>
            <a:lvl3pPr>
              <a:defRPr sz="3200" baseline="0"/>
            </a:lvl3pPr>
            <a:lvl4pPr>
              <a:defRPr sz="3000" baseline="0"/>
            </a:lvl4pPr>
            <a:lvl5pPr>
              <a:defRPr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986597" y="1221645"/>
            <a:ext cx="4994515" cy="724312"/>
          </a:xfrm>
        </p:spPr>
        <p:txBody>
          <a:bodyPr anchor="b">
            <a:no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986599" y="1949898"/>
            <a:ext cx="4994514" cy="4373282"/>
          </a:xfrm>
        </p:spPr>
        <p:txBody>
          <a:bodyPr>
            <a:normAutofit/>
          </a:bodyPr>
          <a:lstStyle>
            <a:lvl1pPr>
              <a:defRPr lang="en-US" sz="3600" b="1" kern="1200" dirty="0">
                <a:solidFill>
                  <a:schemeClr val="tx1">
                    <a:lumMod val="75000"/>
                    <a:lumOff val="25000"/>
                  </a:schemeClr>
                </a:solidFill>
                <a:latin typeface="Verdana" panose="020B0604030504040204" pitchFamily="34" charset="0"/>
                <a:ea typeface="Verdana" panose="020B0604030504040204" pitchFamily="34" charset="0"/>
                <a:cs typeface="+mn-cs"/>
              </a:defRPr>
            </a:lvl1pPr>
            <a:lvl2pPr marL="742950" indent="-285750">
              <a:defRPr lang="en-US" sz="3400" kern="1200" baseline="0" dirty="0">
                <a:solidFill>
                  <a:schemeClr val="tx1">
                    <a:lumMod val="75000"/>
                    <a:lumOff val="25000"/>
                  </a:schemeClr>
                </a:solidFill>
                <a:latin typeface="Verdana" panose="020B0604030504040204" pitchFamily="34" charset="0"/>
                <a:ea typeface="Verdana" panose="020B0604030504040204" pitchFamily="34" charset="0"/>
                <a:cs typeface="+mn-cs"/>
              </a:defRPr>
            </a:lvl2pPr>
            <a:lvl4pPr marL="1600200" indent="-228600">
              <a:defRPr lang="en-US" sz="3000" kern="1200" baseline="0" dirty="0">
                <a:solidFill>
                  <a:schemeClr val="tx1">
                    <a:lumMod val="75000"/>
                    <a:lumOff val="25000"/>
                  </a:schemeClr>
                </a:solidFill>
                <a:latin typeface="Verdana" panose="020B0604030504040204" pitchFamily="34" charset="0"/>
                <a:ea typeface="Verdana" panose="020B0604030504040204" pitchFamily="34" charset="0"/>
                <a:cs typeface="+mn-cs"/>
              </a:defRPr>
            </a:lvl4pPr>
          </a:lstStyle>
          <a:p>
            <a:pPr marL="0" lvl="0" indent="0" algn="l" defTabSz="457200" rtl="0" eaLnBrk="1" latinLnBrk="0" hangingPunct="1">
              <a:spcBef>
                <a:spcPts val="1000"/>
              </a:spcBef>
              <a:spcAft>
                <a:spcPts val="0"/>
              </a:spcAft>
              <a:buClr>
                <a:schemeClr val="accent1"/>
              </a:buClr>
              <a:buSzPct val="80000"/>
              <a:buFont typeface="Wingdings 3" charset="2"/>
              <a:buNone/>
            </a:pPr>
            <a:r>
              <a:rPr lang="en-US" dirty="0"/>
              <a:t>Click to edit Master text styles</a:t>
            </a:r>
          </a:p>
          <a:p>
            <a:pPr marL="742950" lvl="1" indent="-285750" algn="l" defTabSz="457200" rtl="0" eaLnBrk="1" latinLnBrk="0" hangingPunct="1">
              <a:spcBef>
                <a:spcPts val="1000"/>
              </a:spcBef>
              <a:spcAft>
                <a:spcPts val="0"/>
              </a:spcAft>
              <a:buClr>
                <a:schemeClr val="accent3"/>
              </a:buClr>
              <a:buSzPct val="90000"/>
              <a:buFont typeface="Wingdings 3" panose="05040102010807070707" pitchFamily="18" charset="2"/>
              <a:buChar char=""/>
            </a:pPr>
            <a:r>
              <a:rPr lang="en-US" dirty="0"/>
              <a:t>Second level</a:t>
            </a:r>
          </a:p>
          <a:p>
            <a:pPr lvl="2"/>
            <a:r>
              <a:rPr lang="en-US" dirty="0"/>
              <a:t>Third level</a:t>
            </a:r>
          </a:p>
          <a:p>
            <a:pPr marL="1600200" lvl="3" indent="-228600" algn="l" defTabSz="457200" rtl="0" eaLnBrk="1" latinLnBrk="0" hangingPunct="1">
              <a:spcBef>
                <a:spcPts val="1000"/>
              </a:spcBef>
              <a:spcAft>
                <a:spcPts val="0"/>
              </a:spcAft>
              <a:buClr>
                <a:schemeClr val="accent3"/>
              </a:buClr>
              <a:buSzPct val="90000"/>
              <a:buFont typeface="Wingdings 3" panose="05040102010807070707" pitchFamily="18" charset="2"/>
              <a:buChar char=""/>
            </a:pPr>
            <a:r>
              <a:rPr lang="en-US" dirty="0"/>
              <a:t>Fourth level</a:t>
            </a:r>
          </a:p>
          <a:p>
            <a:pPr lvl="4"/>
            <a:r>
              <a:rPr lang="en-US" dirty="0"/>
              <a:t>Fifth level</a:t>
            </a:r>
          </a:p>
        </p:txBody>
      </p:sp>
      <p:sp>
        <p:nvSpPr>
          <p:cNvPr id="7" name="Date Placeholder 6"/>
          <p:cNvSpPr>
            <a:spLocks noGrp="1"/>
          </p:cNvSpPr>
          <p:nvPr>
            <p:ph type="dt" sz="half" idx="10"/>
          </p:nvPr>
        </p:nvSpPr>
        <p:spPr/>
        <p:txBody>
          <a:bodyPr/>
          <a:lstStyle>
            <a:lvl1pPr>
              <a:defRPr>
                <a:latin typeface="Verdana" panose="020B0604030504040204" pitchFamily="34" charset="0"/>
                <a:ea typeface="Verdana" panose="020B0604030504040204" pitchFamily="34" charset="0"/>
              </a:defRPr>
            </a:lvl1pPr>
          </a:lstStyle>
          <a:p>
            <a:fld id="{D9C2D3F6-FF4F-41E9-A7C6-5BC3BF1E3C82}" type="datetimeFigureOut">
              <a:rPr lang="en-US" smtClean="0"/>
              <a:pPr/>
              <a:t>6/18/2023</a:t>
            </a:fld>
            <a:endParaRPr lang="en-US" dirty="0"/>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lvl1pPr>
              <a:defRPr sz="1200">
                <a:latin typeface="Verdana" panose="020B0604030504040204" pitchFamily="34" charset="0"/>
                <a:ea typeface="Verdana" panose="020B0604030504040204" pitchFamily="34" charset="0"/>
              </a:defRPr>
            </a:lvl1pPr>
          </a:lstStyle>
          <a:p>
            <a:fld id="{7A2B0139-BF2A-4125-B9FB-D671E156AEFA}" type="slidenum">
              <a:rPr lang="en-US" smtClean="0"/>
              <a:pPr/>
              <a:t>‹#›</a:t>
            </a:fld>
            <a:endParaRPr lang="en-US" dirty="0"/>
          </a:p>
        </p:txBody>
      </p:sp>
      <p:pic>
        <p:nvPicPr>
          <p:cNvPr id="10" name="Picture 9">
            <a:extLst>
              <a:ext uri="{FF2B5EF4-FFF2-40B4-BE49-F238E27FC236}">
                <a16:creationId xmlns:a16="http://schemas.microsoft.com/office/drawing/2014/main" id="{BCA82B78-0070-7A66-AB09-6EF8D3ED9B0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6279"/>
            <a:ext cx="1716281" cy="1716281"/>
          </a:xfrm>
          <a:prstGeom prst="rect">
            <a:avLst/>
          </a:prstGeom>
        </p:spPr>
      </p:pic>
    </p:spTree>
    <p:extLst>
      <p:ext uri="{BB962C8B-B14F-4D97-AF65-F5344CB8AC3E}">
        <p14:creationId xmlns:p14="http://schemas.microsoft.com/office/powerpoint/2010/main" val="579248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716280" y="343593"/>
            <a:ext cx="7557721" cy="703811"/>
          </a:xfrm>
        </p:spPr>
        <p:txBody>
          <a:bodyPr/>
          <a:lstStyle/>
          <a:p>
            <a:r>
              <a:rPr lang="en-US" dirty="0"/>
              <a:t>Click to edit Master title style</a:t>
            </a:r>
          </a:p>
        </p:txBody>
      </p:sp>
      <p:sp>
        <p:nvSpPr>
          <p:cNvPr id="3" name="Date Placeholder 2"/>
          <p:cNvSpPr>
            <a:spLocks noGrp="1"/>
          </p:cNvSpPr>
          <p:nvPr>
            <p:ph type="dt" sz="half" idx="10"/>
          </p:nvPr>
        </p:nvSpPr>
        <p:spPr/>
        <p:txBody>
          <a:bodyPr/>
          <a:lstStyle>
            <a:lvl1pPr>
              <a:defRPr>
                <a:latin typeface="Verdana" panose="020B0604030504040204" pitchFamily="34" charset="0"/>
                <a:ea typeface="Verdana" panose="020B0604030504040204" pitchFamily="34" charset="0"/>
              </a:defRPr>
            </a:lvl1pPr>
          </a:lstStyle>
          <a:p>
            <a:fld id="{D9C2D3F6-FF4F-41E9-A7C6-5BC3BF1E3C82}" type="datetimeFigureOut">
              <a:rPr lang="en-US" smtClean="0"/>
              <a:pPr/>
              <a:t>6/18/2023</a:t>
            </a:fld>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sz="1200">
                <a:latin typeface="Verdana" panose="020B0604030504040204" pitchFamily="34" charset="0"/>
                <a:ea typeface="Verdana" panose="020B0604030504040204" pitchFamily="34" charset="0"/>
              </a:defRPr>
            </a:lvl1pPr>
          </a:lstStyle>
          <a:p>
            <a:fld id="{7A2B0139-BF2A-4125-B9FB-D671E156AEFA}" type="slidenum">
              <a:rPr lang="en-US" smtClean="0"/>
              <a:pPr/>
              <a:t>‹#›</a:t>
            </a:fld>
            <a:endParaRPr lang="en-US" dirty="0"/>
          </a:p>
        </p:txBody>
      </p:sp>
      <p:pic>
        <p:nvPicPr>
          <p:cNvPr id="6" name="Picture 5">
            <a:extLst>
              <a:ext uri="{FF2B5EF4-FFF2-40B4-BE49-F238E27FC236}">
                <a16:creationId xmlns:a16="http://schemas.microsoft.com/office/drawing/2014/main" id="{AAE31C56-5368-5069-BF5F-686A7E18B5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6279"/>
            <a:ext cx="1716281" cy="1716281"/>
          </a:xfrm>
          <a:prstGeom prst="rect">
            <a:avLst/>
          </a:prstGeom>
        </p:spPr>
      </p:pic>
    </p:spTree>
    <p:extLst>
      <p:ext uri="{BB962C8B-B14F-4D97-AF65-F5344CB8AC3E}">
        <p14:creationId xmlns:p14="http://schemas.microsoft.com/office/powerpoint/2010/main" val="18346521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Verdana" panose="020B0604030504040204" pitchFamily="34" charset="0"/>
                <a:ea typeface="Verdana" panose="020B0604030504040204" pitchFamily="34" charset="0"/>
              </a:defRPr>
            </a:lvl1pPr>
          </a:lstStyle>
          <a:p>
            <a:fld id="{D9C2D3F6-FF4F-41E9-A7C6-5BC3BF1E3C82}" type="datetimeFigureOut">
              <a:rPr lang="en-US" smtClean="0"/>
              <a:pPr/>
              <a:t>6/18/2023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lvl1pPr>
              <a:defRPr sz="1200">
                <a:latin typeface="Verdana" panose="020B0604030504040204" pitchFamily="34" charset="0"/>
                <a:ea typeface="Verdana" panose="020B0604030504040204" pitchFamily="34" charset="0"/>
              </a:defRPr>
            </a:lvl1pPr>
          </a:lstStyle>
          <a:p>
            <a:fld id="{7A2B0139-BF2A-4125-B9FB-D671E156AEFA}" type="slidenum">
              <a:rPr lang="en-US" smtClean="0"/>
              <a:pPr/>
              <a:t>‹#›</a:t>
            </a:fld>
            <a:endParaRPr lang="en-US"/>
          </a:p>
        </p:txBody>
      </p:sp>
      <p:pic>
        <p:nvPicPr>
          <p:cNvPr id="5" name="Picture 4">
            <a:extLst>
              <a:ext uri="{FF2B5EF4-FFF2-40B4-BE49-F238E27FC236}">
                <a16:creationId xmlns:a16="http://schemas.microsoft.com/office/drawing/2014/main" id="{B35C152C-0B20-F573-873C-5BA7EC4B2E1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6279"/>
            <a:ext cx="1716281" cy="1716281"/>
          </a:xfrm>
          <a:prstGeom prst="rect">
            <a:avLst/>
          </a:prstGeom>
        </p:spPr>
      </p:pic>
    </p:spTree>
    <p:extLst>
      <p:ext uri="{BB962C8B-B14F-4D97-AF65-F5344CB8AC3E}">
        <p14:creationId xmlns:p14="http://schemas.microsoft.com/office/powerpoint/2010/main" val="1520491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4576310" cy="1278466"/>
          </a:xfrm>
        </p:spPr>
        <p:txBody>
          <a:bodyPr anchor="b">
            <a:normAutofit/>
          </a:bodyPr>
          <a:lstStyle>
            <a:lvl1pPr>
              <a:defRPr sz="2400"/>
            </a:lvl1pPr>
          </a:lstStyle>
          <a:p>
            <a:r>
              <a:rPr lang="en-US" dirty="0"/>
              <a:t>Click to edit Master title style</a:t>
            </a:r>
          </a:p>
        </p:txBody>
      </p:sp>
      <p:sp>
        <p:nvSpPr>
          <p:cNvPr id="3" name="Content Placeholder 2"/>
          <p:cNvSpPr>
            <a:spLocks noGrp="1"/>
          </p:cNvSpPr>
          <p:nvPr>
            <p:ph idx="1"/>
          </p:nvPr>
        </p:nvSpPr>
        <p:spPr>
          <a:xfrm>
            <a:off x="5511338" y="514924"/>
            <a:ext cx="5167515" cy="5526437"/>
          </a:xfrm>
        </p:spPr>
        <p:txBody>
          <a:bodyPr>
            <a:normAutofit/>
          </a:bodyPr>
          <a:lstStyle>
            <a:lvl1pPr>
              <a:defRPr sz="3600" b="0"/>
            </a:lvl1pPr>
            <a:lvl2pPr>
              <a:defRPr sz="3400" baseline="0"/>
            </a:lvl2pPr>
            <a:lvl3pPr>
              <a:defRPr sz="3000" baseline="0"/>
            </a:lvl3pPr>
            <a:lvl4pPr>
              <a:defRPr sz="3000" baseline="0"/>
            </a:lvl4pPr>
            <a:lvl5pPr>
              <a:defRPr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77334" y="2777069"/>
            <a:ext cx="4576310" cy="2584449"/>
          </a:xfrm>
        </p:spPr>
        <p:txBody>
          <a:bodyPr>
            <a:normAutofit/>
          </a:bodyPr>
          <a:lstStyle>
            <a:lvl1pPr marL="0" indent="0">
              <a:buNone/>
              <a:defRPr sz="1800" b="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Verdana" panose="020B0604030504040204" pitchFamily="34" charset="0"/>
                <a:ea typeface="Verdana" panose="020B0604030504040204" pitchFamily="34" charset="0"/>
              </a:defRPr>
            </a:lvl1pPr>
          </a:lstStyle>
          <a:p>
            <a:fld id="{D9C2D3F6-FF4F-41E9-A7C6-5BC3BF1E3C82}" type="datetimeFigureOut">
              <a:rPr lang="en-US" smtClean="0"/>
              <a:pPr/>
              <a:t>6/18/2023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sz="1200">
                <a:latin typeface="Verdana" panose="020B0604030504040204" pitchFamily="34" charset="0"/>
                <a:ea typeface="Verdana" panose="020B0604030504040204" pitchFamily="34" charset="0"/>
              </a:defRPr>
            </a:lvl1pPr>
          </a:lstStyle>
          <a:p>
            <a:fld id="{7A2B0139-BF2A-4125-B9FB-D671E156AEFA}" type="slidenum">
              <a:rPr lang="en-US" smtClean="0"/>
              <a:pPr/>
              <a:t>‹#›</a:t>
            </a:fld>
            <a:endParaRPr lang="en-US"/>
          </a:p>
        </p:txBody>
      </p:sp>
      <p:pic>
        <p:nvPicPr>
          <p:cNvPr id="8" name="Picture 7">
            <a:extLst>
              <a:ext uri="{FF2B5EF4-FFF2-40B4-BE49-F238E27FC236}">
                <a16:creationId xmlns:a16="http://schemas.microsoft.com/office/drawing/2014/main" id="{2E7B2ADE-B117-B1B7-6109-90E70C6E4E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6279"/>
            <a:ext cx="1716281" cy="1716281"/>
          </a:xfrm>
          <a:prstGeom prst="rect">
            <a:avLst/>
          </a:prstGeom>
        </p:spPr>
      </p:pic>
    </p:spTree>
    <p:extLst>
      <p:ext uri="{BB962C8B-B14F-4D97-AF65-F5344CB8AC3E}">
        <p14:creationId xmlns:p14="http://schemas.microsoft.com/office/powerpoint/2010/main" val="21550987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677333" y="315882"/>
            <a:ext cx="9843113" cy="5477275"/>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77334" y="5801471"/>
            <a:ext cx="9843112" cy="521711"/>
          </a:xfrm>
        </p:spPr>
        <p:txBody>
          <a:bodyPr>
            <a:normAutofit/>
          </a:bodyPr>
          <a:lstStyle>
            <a:lvl1pPr marL="0" indent="0" algn="ctr">
              <a:buNone/>
              <a:defRPr sz="20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Verdana" panose="020B0604030504040204" pitchFamily="34" charset="0"/>
                <a:ea typeface="Verdana" panose="020B0604030504040204" pitchFamily="34" charset="0"/>
              </a:defRPr>
            </a:lvl1pPr>
          </a:lstStyle>
          <a:p>
            <a:fld id="{D9C2D3F6-FF4F-41E9-A7C6-5BC3BF1E3C82}" type="datetimeFigureOut">
              <a:rPr lang="en-US" smtClean="0"/>
              <a:pPr/>
              <a:t>6/18/2023</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sz="1200">
                <a:latin typeface="Verdana" panose="020B0604030504040204" pitchFamily="34" charset="0"/>
                <a:ea typeface="Verdana" panose="020B0604030504040204" pitchFamily="34" charset="0"/>
              </a:defRPr>
            </a:lvl1pPr>
          </a:lstStyle>
          <a:p>
            <a:fld id="{7A2B0139-BF2A-4125-B9FB-D671E156AEFA}" type="slidenum">
              <a:rPr lang="en-US" smtClean="0"/>
              <a:pPr/>
              <a:t>‹#›</a:t>
            </a:fld>
            <a:endParaRPr lang="en-US" dirty="0"/>
          </a:p>
        </p:txBody>
      </p:sp>
      <p:pic>
        <p:nvPicPr>
          <p:cNvPr id="8" name="Picture 7">
            <a:extLst>
              <a:ext uri="{FF2B5EF4-FFF2-40B4-BE49-F238E27FC236}">
                <a16:creationId xmlns:a16="http://schemas.microsoft.com/office/drawing/2014/main" id="{30C3FA58-F8B9-CE5C-17BD-F9D4C38DFBB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6279"/>
            <a:ext cx="1716281" cy="1716281"/>
          </a:xfrm>
          <a:prstGeom prst="rect">
            <a:avLst/>
          </a:prstGeom>
        </p:spPr>
      </p:pic>
    </p:spTree>
    <p:extLst>
      <p:ext uri="{BB962C8B-B14F-4D97-AF65-F5344CB8AC3E}">
        <p14:creationId xmlns:p14="http://schemas.microsoft.com/office/powerpoint/2010/main" val="37956137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26" Type="http://schemas.openxmlformats.org/officeDocument/2006/relationships/image" Target="../media/image8.png"/><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7.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6.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 Id="rId27"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pic>
        <p:nvPicPr>
          <p:cNvPr id="18" name="Picture 17" descr="A picture containing night sky&#10;&#10;Description automatically generated">
            <a:extLst>
              <a:ext uri="{FF2B5EF4-FFF2-40B4-BE49-F238E27FC236}">
                <a16:creationId xmlns:a16="http://schemas.microsoft.com/office/drawing/2014/main" id="{E62D226B-354E-4BE9-9B78-BC1091F179D2}"/>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rot="16200000">
            <a:off x="7127856" y="1830115"/>
            <a:ext cx="6872515" cy="3184737"/>
          </a:xfrm>
          <a:prstGeom prst="rect">
            <a:avLst/>
          </a:prstGeom>
        </p:spPr>
      </p:pic>
      <p:pic>
        <p:nvPicPr>
          <p:cNvPr id="10" name="Picture 9" descr="A picture containing night sky&#10;&#10;Description automatically generated">
            <a:extLst>
              <a:ext uri="{FF2B5EF4-FFF2-40B4-BE49-F238E27FC236}">
                <a16:creationId xmlns:a16="http://schemas.microsoft.com/office/drawing/2014/main" id="{6F59E9DF-FAD4-4CA4-B86B-35025D9B2209}"/>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rot="16200000">
            <a:off x="7136147" y="1802146"/>
            <a:ext cx="6872514" cy="3239193"/>
          </a:xfrm>
          <a:prstGeom prst="rect">
            <a:avLst/>
          </a:prstGeom>
        </p:spPr>
      </p:pic>
      <p:pic>
        <p:nvPicPr>
          <p:cNvPr id="14" name="Picture 13" descr="Shape&#10;&#10;Description automatically generated with medium confidence">
            <a:extLst>
              <a:ext uri="{FF2B5EF4-FFF2-40B4-BE49-F238E27FC236}">
                <a16:creationId xmlns:a16="http://schemas.microsoft.com/office/drawing/2014/main" id="{C2DAA43E-F670-4F34-91D5-4ACA8C0D3F22}"/>
              </a:ext>
            </a:extLst>
          </p:cNvPr>
          <p:cNvPicPr>
            <a:picLocks noChangeAspect="1"/>
          </p:cNvPicPr>
          <p:nvPr/>
        </p:nvPicPr>
        <p:blipFill rotWithShape="1">
          <a:blip r:embed="rId22">
            <a:extLst>
              <a:ext uri="{28A0092B-C50C-407E-A947-70E740481C1C}">
                <a14:useLocalDpi xmlns:a14="http://schemas.microsoft.com/office/drawing/2010/main" val="0"/>
              </a:ext>
            </a:extLst>
          </a:blip>
          <a:srcRect b="13673"/>
          <a:stretch/>
        </p:blipFill>
        <p:spPr>
          <a:xfrm rot="16200000">
            <a:off x="7357592" y="2014410"/>
            <a:ext cx="6872514" cy="2796307"/>
          </a:xfrm>
          <a:prstGeom prst="rect">
            <a:avLst/>
          </a:prstGeom>
        </p:spPr>
      </p:pic>
      <p:pic>
        <p:nvPicPr>
          <p:cNvPr id="16" name="Picture 15">
            <a:extLst>
              <a:ext uri="{FF2B5EF4-FFF2-40B4-BE49-F238E27FC236}">
                <a16:creationId xmlns:a16="http://schemas.microsoft.com/office/drawing/2014/main" id="{EA26E546-0E84-428F-9020-A1E5C90B79AC}"/>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rot="16200000">
            <a:off x="7133721" y="1795395"/>
            <a:ext cx="6881691" cy="3243519"/>
          </a:xfrm>
          <a:prstGeom prst="rect">
            <a:avLst/>
          </a:prstGeom>
        </p:spPr>
      </p:pic>
      <p:pic>
        <p:nvPicPr>
          <p:cNvPr id="12" name="Picture 11" descr="A picture containing night sky&#10;&#10;Description automatically generated">
            <a:extLst>
              <a:ext uri="{FF2B5EF4-FFF2-40B4-BE49-F238E27FC236}">
                <a16:creationId xmlns:a16="http://schemas.microsoft.com/office/drawing/2014/main" id="{49438987-B145-4651-8D21-FF8AE4D0FB29}"/>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rot="16200000">
            <a:off x="7136147" y="1802147"/>
            <a:ext cx="6872514" cy="3239193"/>
          </a:xfrm>
          <a:prstGeom prst="rect">
            <a:avLst/>
          </a:prstGeom>
        </p:spPr>
      </p:pic>
      <p:pic>
        <p:nvPicPr>
          <p:cNvPr id="8" name="Picture 7">
            <a:extLst>
              <a:ext uri="{FF2B5EF4-FFF2-40B4-BE49-F238E27FC236}">
                <a16:creationId xmlns:a16="http://schemas.microsoft.com/office/drawing/2014/main" id="{DD64D329-13C8-4C6F-A054-0C2C3C0FC07F}"/>
              </a:ext>
            </a:extLst>
          </p:cNvPr>
          <p:cNvPicPr>
            <a:picLocks noChangeAspect="1"/>
          </p:cNvPicPr>
          <p:nvPr/>
        </p:nvPicPr>
        <p:blipFill rotWithShape="1">
          <a:blip r:embed="rId25">
            <a:extLst>
              <a:ext uri="{28A0092B-C50C-407E-A947-70E740481C1C}">
                <a14:useLocalDpi xmlns:a14="http://schemas.microsoft.com/office/drawing/2010/main" val="0"/>
              </a:ext>
            </a:extLst>
          </a:blip>
          <a:srcRect b="12947"/>
          <a:stretch/>
        </p:blipFill>
        <p:spPr>
          <a:xfrm rot="16200000">
            <a:off x="7445250" y="2120422"/>
            <a:ext cx="6881691" cy="2611809"/>
          </a:xfrm>
          <a:prstGeom prst="rect">
            <a:avLst/>
          </a:prstGeom>
        </p:spPr>
      </p:pic>
      <p:pic>
        <p:nvPicPr>
          <p:cNvPr id="11" name="Picture 10" descr="Shape&#10;&#10;Description automatically generated with medium confidence">
            <a:extLst>
              <a:ext uri="{FF2B5EF4-FFF2-40B4-BE49-F238E27FC236}">
                <a16:creationId xmlns:a16="http://schemas.microsoft.com/office/drawing/2014/main" id="{C9CC3D3A-6807-4993-9E22-D908756B86C1}"/>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rot="16200000">
            <a:off x="6449758" y="1581201"/>
            <a:ext cx="6890567" cy="3746521"/>
          </a:xfrm>
          <a:prstGeom prst="rect">
            <a:avLst/>
          </a:prstGeom>
        </p:spPr>
      </p:pic>
      <p:sp>
        <p:nvSpPr>
          <p:cNvPr id="2" name="Title Placeholder 1"/>
          <p:cNvSpPr>
            <a:spLocks noGrp="1"/>
          </p:cNvSpPr>
          <p:nvPr>
            <p:ph type="title"/>
          </p:nvPr>
        </p:nvSpPr>
        <p:spPr>
          <a:xfrm>
            <a:off x="677333" y="374073"/>
            <a:ext cx="10303779" cy="678823"/>
          </a:xfrm>
          <a:prstGeom prst="rect">
            <a:avLst/>
          </a:prstGeom>
        </p:spPr>
        <p:txBody>
          <a:bodyPr vert="horz" lIns="91440" tIns="45720" rIns="91440" bIns="45720" rtlCol="0" anchor="b" anchorCtr="0">
            <a:noAutofit/>
          </a:bodyPr>
          <a:lstStyle/>
          <a:p>
            <a:r>
              <a:rPr lang="en-US" dirty="0"/>
              <a:t>Click to edit Master title style</a:t>
            </a:r>
          </a:p>
        </p:txBody>
      </p:sp>
      <p:sp>
        <p:nvSpPr>
          <p:cNvPr id="3" name="Text Placeholder 2"/>
          <p:cNvSpPr>
            <a:spLocks noGrp="1"/>
          </p:cNvSpPr>
          <p:nvPr>
            <p:ph type="body" idx="1"/>
          </p:nvPr>
        </p:nvSpPr>
        <p:spPr>
          <a:xfrm>
            <a:off x="677334" y="1230284"/>
            <a:ext cx="10303778" cy="500888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2383498" y="6323182"/>
            <a:ext cx="8597613"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4" name="Date Placeholder 3"/>
          <p:cNvSpPr>
            <a:spLocks noGrp="1"/>
          </p:cNvSpPr>
          <p:nvPr>
            <p:ph type="dt" sz="half" idx="2"/>
          </p:nvPr>
        </p:nvSpPr>
        <p:spPr>
          <a:xfrm>
            <a:off x="1155987" y="6323181"/>
            <a:ext cx="1219199" cy="365125"/>
          </a:xfrm>
          <a:prstGeom prst="rect">
            <a:avLst/>
          </a:prstGeom>
        </p:spPr>
        <p:txBody>
          <a:bodyPr vert="horz" lIns="91440" tIns="45720" rIns="91440" bIns="45720" rtlCol="0" anchor="ctr"/>
          <a:lstStyle>
            <a:lvl1pPr algn="r">
              <a:defRPr sz="1400">
                <a:solidFill>
                  <a:schemeClr val="tx1">
                    <a:lumMod val="50000"/>
                    <a:lumOff val="50000"/>
                  </a:schemeClr>
                </a:solidFill>
                <a:latin typeface="Verdana" panose="020B0604030504040204" pitchFamily="34" charset="0"/>
                <a:ea typeface="Verdana" panose="020B0604030504040204" pitchFamily="34" charset="0"/>
              </a:defRPr>
            </a:lvl1pPr>
          </a:lstStyle>
          <a:p>
            <a:fld id="{D9C2D3F6-FF4F-41E9-A7C6-5BC3BF1E3C82}" type="datetimeFigureOut">
              <a:rPr lang="en-US" smtClean="0"/>
              <a:pPr/>
              <a:t>6/18/2023</a:t>
            </a:fld>
            <a:endParaRPr lang="en-US" dirty="0"/>
          </a:p>
        </p:txBody>
      </p:sp>
      <p:sp>
        <p:nvSpPr>
          <p:cNvPr id="6" name="Slide Number Placeholder 5"/>
          <p:cNvSpPr>
            <a:spLocks noGrp="1"/>
          </p:cNvSpPr>
          <p:nvPr>
            <p:ph type="sldNum" sz="quarter" idx="4"/>
          </p:nvPr>
        </p:nvSpPr>
        <p:spPr>
          <a:xfrm>
            <a:off x="673010" y="6323182"/>
            <a:ext cx="466351" cy="365125"/>
          </a:xfrm>
          <a:prstGeom prst="rect">
            <a:avLst/>
          </a:prstGeom>
        </p:spPr>
        <p:txBody>
          <a:bodyPr vert="horz" lIns="91440" tIns="45720" rIns="91440" bIns="45720" rtlCol="0" anchor="ctr"/>
          <a:lstStyle>
            <a:lvl1pPr algn="r">
              <a:defRPr sz="1200">
                <a:solidFill>
                  <a:schemeClr val="tx1">
                    <a:lumMod val="50000"/>
                    <a:lumOff val="50000"/>
                  </a:schemeClr>
                </a:solidFill>
                <a:latin typeface="Verdana" panose="020B0604030504040204" pitchFamily="34" charset="0"/>
                <a:ea typeface="Verdana" panose="020B0604030504040204" pitchFamily="34" charset="0"/>
              </a:defRPr>
            </a:lvl1pPr>
          </a:lstStyle>
          <a:p>
            <a:fld id="{7A2B0139-BF2A-4125-B9FB-D671E156AEFA}" type="slidenum">
              <a:rPr lang="en-US" smtClean="0"/>
              <a:pPr/>
              <a:t>‹#›</a:t>
            </a:fld>
            <a:endParaRPr lang="en-US"/>
          </a:p>
        </p:txBody>
      </p:sp>
      <p:pic>
        <p:nvPicPr>
          <p:cNvPr id="30" name="Picture 29" descr="Icon&#10;&#10;Description automatically generated">
            <a:extLst>
              <a:ext uri="{FF2B5EF4-FFF2-40B4-BE49-F238E27FC236}">
                <a16:creationId xmlns:a16="http://schemas.microsoft.com/office/drawing/2014/main" id="{0B9EA9CE-E8EC-410B-99BE-BABBC2F18524}"/>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11288683" y="5722952"/>
            <a:ext cx="799673" cy="1032441"/>
          </a:xfrm>
          <a:prstGeom prst="rect">
            <a:avLst/>
          </a:prstGeom>
        </p:spPr>
      </p:pic>
    </p:spTree>
    <p:extLst>
      <p:ext uri="{BB962C8B-B14F-4D97-AF65-F5344CB8AC3E}">
        <p14:creationId xmlns:p14="http://schemas.microsoft.com/office/powerpoint/2010/main" val="5024031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82" r:id="rId16"/>
    <p:sldLayoutId id="2147483680" r:id="rId17"/>
  </p:sldLayoutIdLst>
  <p:txStyles>
    <p:titleStyle>
      <a:lvl1pPr algn="l" defTabSz="457200" rtl="0" eaLnBrk="1" latinLnBrk="0" hangingPunct="1">
        <a:spcBef>
          <a:spcPct val="0"/>
        </a:spcBef>
        <a:buNone/>
        <a:defRPr sz="4800" b="1" kern="1200">
          <a:solidFill>
            <a:schemeClr val="accent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457200" rtl="0" eaLnBrk="1" latinLnBrk="0" hangingPunct="1">
        <a:spcBef>
          <a:spcPts val="1000"/>
        </a:spcBef>
        <a:spcAft>
          <a:spcPts val="0"/>
        </a:spcAft>
        <a:buClr>
          <a:schemeClr val="accent1"/>
        </a:buClr>
        <a:buSzPct val="80000"/>
        <a:buFont typeface="Wingdings 3" charset="2"/>
        <a:buNone/>
        <a:defRPr sz="4000" b="1" kern="1200">
          <a:solidFill>
            <a:schemeClr val="tx1">
              <a:lumMod val="75000"/>
              <a:lumOff val="25000"/>
            </a:schemeClr>
          </a:solidFill>
          <a:latin typeface="Verdana" panose="020B0604030504040204" pitchFamily="34" charset="0"/>
          <a:ea typeface="Verdana" panose="020B0604030504040204" pitchFamily="34" charset="0"/>
          <a:cs typeface="+mn-cs"/>
        </a:defRPr>
      </a:lvl1pPr>
      <a:lvl2pPr marL="742950" indent="-285750" algn="l" defTabSz="457200" rtl="0" eaLnBrk="1" latinLnBrk="0" hangingPunct="1">
        <a:spcBef>
          <a:spcPts val="1000"/>
        </a:spcBef>
        <a:spcAft>
          <a:spcPts val="0"/>
        </a:spcAft>
        <a:buClr>
          <a:schemeClr val="accent3"/>
        </a:buClr>
        <a:buSzPct val="90000"/>
        <a:buFont typeface="Wingdings 3" panose="05040102010807070707" pitchFamily="18" charset="2"/>
        <a:buChar char=""/>
        <a:defRPr sz="3600" kern="1200">
          <a:solidFill>
            <a:schemeClr val="tx1">
              <a:lumMod val="75000"/>
              <a:lumOff val="25000"/>
            </a:schemeClr>
          </a:solidFill>
          <a:latin typeface="Verdana" panose="020B0604030504040204" pitchFamily="34" charset="0"/>
          <a:ea typeface="Verdana" panose="020B0604030504040204" pitchFamily="34" charset="0"/>
          <a:cs typeface="+mn-cs"/>
        </a:defRPr>
      </a:lvl2pPr>
      <a:lvl3pPr marL="1143000" indent="-228600" algn="l" defTabSz="457200" rtl="0" eaLnBrk="1" latinLnBrk="0" hangingPunct="1">
        <a:spcBef>
          <a:spcPts val="1000"/>
        </a:spcBef>
        <a:spcAft>
          <a:spcPts val="0"/>
        </a:spcAft>
        <a:buClr>
          <a:schemeClr val="accent3"/>
        </a:buClr>
        <a:buSzPct val="90000"/>
        <a:buFont typeface="Wingdings 3" panose="05040102010807070707" pitchFamily="18" charset="2"/>
        <a:buChar char=""/>
        <a:defRPr sz="3200" kern="1200">
          <a:solidFill>
            <a:schemeClr val="tx1">
              <a:lumMod val="75000"/>
              <a:lumOff val="25000"/>
            </a:schemeClr>
          </a:solidFill>
          <a:latin typeface="Verdana" panose="020B0604030504040204" pitchFamily="34" charset="0"/>
          <a:ea typeface="Verdana" panose="020B0604030504040204" pitchFamily="34" charset="0"/>
          <a:cs typeface="+mn-cs"/>
        </a:defRPr>
      </a:lvl3pPr>
      <a:lvl4pPr marL="1600200" indent="-228600" algn="l" defTabSz="457200" rtl="0" eaLnBrk="1" latinLnBrk="0" hangingPunct="1">
        <a:spcBef>
          <a:spcPts val="1000"/>
        </a:spcBef>
        <a:spcAft>
          <a:spcPts val="0"/>
        </a:spcAft>
        <a:buClr>
          <a:schemeClr val="accent3"/>
        </a:buClr>
        <a:buSzPct val="90000"/>
        <a:buFont typeface="Wingdings 3" panose="05040102010807070707" pitchFamily="18" charset="2"/>
        <a:buChar char=""/>
        <a:defRPr sz="2800" kern="1200">
          <a:solidFill>
            <a:schemeClr val="tx1">
              <a:lumMod val="75000"/>
              <a:lumOff val="25000"/>
            </a:schemeClr>
          </a:solidFill>
          <a:latin typeface="Verdana" panose="020B0604030504040204" pitchFamily="34" charset="0"/>
          <a:ea typeface="Verdana" panose="020B0604030504040204" pitchFamily="34" charset="0"/>
          <a:cs typeface="+mn-cs"/>
        </a:defRPr>
      </a:lvl4pPr>
      <a:lvl5pPr marL="2057400" indent="-228600" algn="l" defTabSz="457200" rtl="0" eaLnBrk="1" latinLnBrk="0" hangingPunct="1">
        <a:spcBef>
          <a:spcPts val="1000"/>
        </a:spcBef>
        <a:spcAft>
          <a:spcPts val="0"/>
        </a:spcAft>
        <a:buClr>
          <a:schemeClr val="accent3"/>
        </a:buClr>
        <a:buSzPct val="90000"/>
        <a:buFont typeface="Wingdings 3" panose="05040102010807070707" pitchFamily="18" charset="2"/>
        <a:buChar char=""/>
        <a:defRPr sz="2800" kern="1200">
          <a:solidFill>
            <a:schemeClr val="tx1">
              <a:lumMod val="75000"/>
              <a:lumOff val="25000"/>
            </a:schemeClr>
          </a:solidFill>
          <a:latin typeface="Verdana" panose="020B0604030504040204" pitchFamily="34" charset="0"/>
          <a:ea typeface="Verdana" panose="020B0604030504040204" pitchFamily="34" charset="0"/>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jpeg"/></Relationships>
</file>

<file path=ppt/slides/_rels/slide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42611-503C-49BB-A9B6-432B2B6D8513}"/>
              </a:ext>
            </a:extLst>
          </p:cNvPr>
          <p:cNvSpPr>
            <a:spLocks noGrp="1"/>
          </p:cNvSpPr>
          <p:nvPr>
            <p:ph type="ctrTitle"/>
          </p:nvPr>
        </p:nvSpPr>
        <p:spPr/>
        <p:txBody>
          <a:bodyPr/>
          <a:lstStyle/>
          <a:p>
            <a:r>
              <a:rPr lang="en-US" dirty="0"/>
              <a:t>Adventures in </a:t>
            </a:r>
            <a:br>
              <a:rPr lang="en-US" dirty="0"/>
            </a:br>
            <a:r>
              <a:rPr lang="en-US" dirty="0"/>
              <a:t>Social Media </a:t>
            </a:r>
          </a:p>
        </p:txBody>
      </p:sp>
      <p:sp>
        <p:nvSpPr>
          <p:cNvPr id="3" name="Subtitle 2">
            <a:extLst>
              <a:ext uri="{FF2B5EF4-FFF2-40B4-BE49-F238E27FC236}">
                <a16:creationId xmlns:a16="http://schemas.microsoft.com/office/drawing/2014/main" id="{0D52C3F2-B4D9-4C2A-A28B-B8DA7E9C8831}"/>
              </a:ext>
            </a:extLst>
          </p:cNvPr>
          <p:cNvSpPr>
            <a:spLocks noGrp="1"/>
          </p:cNvSpPr>
          <p:nvPr>
            <p:ph type="subTitle" idx="1"/>
          </p:nvPr>
        </p:nvSpPr>
        <p:spPr>
          <a:xfrm>
            <a:off x="673566" y="4199584"/>
            <a:ext cx="10411691" cy="1436106"/>
          </a:xfrm>
        </p:spPr>
        <p:txBody>
          <a:bodyPr>
            <a:normAutofit/>
          </a:bodyPr>
          <a:lstStyle/>
          <a:p>
            <a:r>
              <a:rPr lang="en-US" dirty="0"/>
              <a:t>Communication Committee</a:t>
            </a:r>
            <a:br>
              <a:rPr lang="en-US" dirty="0"/>
            </a:br>
            <a:r>
              <a:rPr lang="en-US" sz="2400" dirty="0"/>
              <a:t>Presented by Kris Osler, VP of Communication and the Busy Bees of the Communication Committee</a:t>
            </a:r>
            <a:endParaRPr lang="en-US" dirty="0"/>
          </a:p>
        </p:txBody>
      </p:sp>
    </p:spTree>
    <p:extLst>
      <p:ext uri="{BB962C8B-B14F-4D97-AF65-F5344CB8AC3E}">
        <p14:creationId xmlns:p14="http://schemas.microsoft.com/office/powerpoint/2010/main" val="20555999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0F4B0-D67E-D2C6-2F99-A1BF9A2EE444}"/>
              </a:ext>
            </a:extLst>
          </p:cNvPr>
          <p:cNvSpPr>
            <a:spLocks noGrp="1"/>
          </p:cNvSpPr>
          <p:nvPr>
            <p:ph type="title"/>
          </p:nvPr>
        </p:nvSpPr>
        <p:spPr>
          <a:xfrm>
            <a:off x="1764746" y="742373"/>
            <a:ext cx="9216366" cy="678823"/>
          </a:xfrm>
        </p:spPr>
        <p:txBody>
          <a:bodyPr/>
          <a:lstStyle/>
          <a:p>
            <a:r>
              <a:rPr lang="en-US" sz="3200" dirty="0"/>
              <a:t>Expedition First Stop: </a:t>
            </a:r>
            <a:br>
              <a:rPr lang="en-US" sz="3200" dirty="0"/>
            </a:br>
            <a:r>
              <a:rPr lang="en-US" sz="3200" dirty="0"/>
              <a:t>Do-</a:t>
            </a:r>
            <a:r>
              <a:rPr lang="en-US" sz="3600" dirty="0">
                <a:solidFill>
                  <a:schemeClr val="accent3"/>
                </a:solidFill>
              </a:rPr>
              <a:t>Bee</a:t>
            </a:r>
            <a:r>
              <a:rPr lang="en-US" sz="3200" dirty="0">
                <a:solidFill>
                  <a:schemeClr val="accent3"/>
                </a:solidFill>
              </a:rPr>
              <a:t> </a:t>
            </a:r>
            <a:r>
              <a:rPr lang="en-US" sz="3200" dirty="0"/>
              <a:t>Intentional</a:t>
            </a:r>
          </a:p>
        </p:txBody>
      </p:sp>
      <p:sp>
        <p:nvSpPr>
          <p:cNvPr id="3" name="Content Placeholder 2">
            <a:extLst>
              <a:ext uri="{FF2B5EF4-FFF2-40B4-BE49-F238E27FC236}">
                <a16:creationId xmlns:a16="http://schemas.microsoft.com/office/drawing/2014/main" id="{4719ED66-E8FB-4383-84C5-0A9642937712}"/>
              </a:ext>
            </a:extLst>
          </p:cNvPr>
          <p:cNvSpPr>
            <a:spLocks noGrp="1"/>
          </p:cNvSpPr>
          <p:nvPr>
            <p:ph idx="1"/>
          </p:nvPr>
        </p:nvSpPr>
        <p:spPr>
          <a:xfrm>
            <a:off x="1398588" y="2034837"/>
            <a:ext cx="9582524" cy="4204336"/>
          </a:xfrm>
        </p:spPr>
        <p:txBody>
          <a:bodyPr>
            <a:normAutofit/>
          </a:bodyPr>
          <a:lstStyle/>
          <a:p>
            <a:pPr lvl="1"/>
            <a:r>
              <a:rPr lang="en-US" b="1" dirty="0">
                <a:solidFill>
                  <a:schemeClr val="accent3"/>
                </a:solidFill>
              </a:rPr>
              <a:t>Where</a:t>
            </a:r>
            <a:r>
              <a:rPr lang="en-US" b="1" dirty="0"/>
              <a:t> to post?</a:t>
            </a:r>
          </a:p>
          <a:p>
            <a:pPr lvl="2"/>
            <a:r>
              <a:rPr lang="en-US" b="1" dirty="0"/>
              <a:t>Facebook</a:t>
            </a:r>
          </a:p>
          <a:p>
            <a:pPr lvl="2"/>
            <a:r>
              <a:rPr lang="en-US" b="1" dirty="0"/>
              <a:t>Instagram</a:t>
            </a:r>
          </a:p>
          <a:p>
            <a:pPr lvl="2"/>
            <a:r>
              <a:rPr lang="en-US" b="1" dirty="0"/>
              <a:t>Twitter</a:t>
            </a:r>
          </a:p>
          <a:p>
            <a:pPr lvl="2"/>
            <a:endParaRPr lang="en-US" b="1" dirty="0"/>
          </a:p>
          <a:p>
            <a:pPr lvl="2"/>
            <a:endParaRPr lang="en-US" dirty="0"/>
          </a:p>
        </p:txBody>
      </p:sp>
      <p:pic>
        <p:nvPicPr>
          <p:cNvPr id="2050" name="Picture 2" descr="Free Bumblebee Honeybees vector and picture">
            <a:extLst>
              <a:ext uri="{FF2B5EF4-FFF2-40B4-BE49-F238E27FC236}">
                <a16:creationId xmlns:a16="http://schemas.microsoft.com/office/drawing/2014/main" id="{15AE373C-171A-48D8-9E84-D9E78A4B55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916829">
            <a:off x="7359805" y="602398"/>
            <a:ext cx="3277490" cy="26876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4080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0F4B0-D67E-D2C6-2F99-A1BF9A2EE444}"/>
              </a:ext>
            </a:extLst>
          </p:cNvPr>
          <p:cNvSpPr>
            <a:spLocks noGrp="1"/>
          </p:cNvSpPr>
          <p:nvPr>
            <p:ph type="title"/>
          </p:nvPr>
        </p:nvSpPr>
        <p:spPr>
          <a:xfrm>
            <a:off x="1764746" y="742373"/>
            <a:ext cx="9216366" cy="678823"/>
          </a:xfrm>
        </p:spPr>
        <p:txBody>
          <a:bodyPr/>
          <a:lstStyle/>
          <a:p>
            <a:r>
              <a:rPr lang="en-US" sz="3200" dirty="0"/>
              <a:t>Expedition First Stop: </a:t>
            </a:r>
            <a:br>
              <a:rPr lang="en-US" sz="3200" dirty="0"/>
            </a:br>
            <a:r>
              <a:rPr lang="en-US" sz="3200" dirty="0"/>
              <a:t>Do-</a:t>
            </a:r>
            <a:r>
              <a:rPr lang="en-US" sz="3600" dirty="0">
                <a:solidFill>
                  <a:schemeClr val="accent3"/>
                </a:solidFill>
              </a:rPr>
              <a:t>Bee</a:t>
            </a:r>
            <a:r>
              <a:rPr lang="en-US" sz="3200" dirty="0">
                <a:solidFill>
                  <a:schemeClr val="accent3"/>
                </a:solidFill>
              </a:rPr>
              <a:t> </a:t>
            </a:r>
            <a:r>
              <a:rPr lang="en-US" sz="3200" dirty="0"/>
              <a:t>Intentional</a:t>
            </a:r>
          </a:p>
        </p:txBody>
      </p:sp>
      <p:sp>
        <p:nvSpPr>
          <p:cNvPr id="3" name="Content Placeholder 2">
            <a:extLst>
              <a:ext uri="{FF2B5EF4-FFF2-40B4-BE49-F238E27FC236}">
                <a16:creationId xmlns:a16="http://schemas.microsoft.com/office/drawing/2014/main" id="{4719ED66-E8FB-4383-84C5-0A9642937712}"/>
              </a:ext>
            </a:extLst>
          </p:cNvPr>
          <p:cNvSpPr>
            <a:spLocks noGrp="1"/>
          </p:cNvSpPr>
          <p:nvPr>
            <p:ph idx="1"/>
          </p:nvPr>
        </p:nvSpPr>
        <p:spPr>
          <a:xfrm>
            <a:off x="920345" y="1680278"/>
            <a:ext cx="9582524" cy="4928250"/>
          </a:xfrm>
        </p:spPr>
        <p:txBody>
          <a:bodyPr>
            <a:noAutofit/>
          </a:bodyPr>
          <a:lstStyle/>
          <a:p>
            <a:pPr lvl="1"/>
            <a:r>
              <a:rPr lang="en-US" sz="3200" b="1" dirty="0">
                <a:solidFill>
                  <a:schemeClr val="accent3"/>
                </a:solidFill>
              </a:rPr>
              <a:t>Support </a:t>
            </a:r>
            <a:r>
              <a:rPr lang="en-US" sz="3200" b="1" dirty="0">
                <a:solidFill>
                  <a:schemeClr val="tx1"/>
                </a:solidFill>
              </a:rPr>
              <a:t>your personal mission</a:t>
            </a:r>
          </a:p>
          <a:p>
            <a:pPr lvl="2"/>
            <a:r>
              <a:rPr lang="en-US" sz="2800" b="1" dirty="0">
                <a:solidFill>
                  <a:schemeClr val="accent3"/>
                </a:solidFill>
              </a:rPr>
              <a:t>How</a:t>
            </a:r>
            <a:r>
              <a:rPr lang="en-US" sz="2800" b="1" dirty="0"/>
              <a:t> to find great posts to share</a:t>
            </a:r>
          </a:p>
          <a:p>
            <a:pPr lvl="2"/>
            <a:r>
              <a:rPr lang="en-US" sz="2800" b="1" dirty="0">
                <a:solidFill>
                  <a:schemeClr val="tx1"/>
                </a:solidFill>
              </a:rPr>
              <a:t>Lwml.org – scroll to the bottom </a:t>
            </a:r>
          </a:p>
          <a:p>
            <a:pPr lvl="1"/>
            <a:r>
              <a:rPr lang="en-US" sz="3200" b="1" dirty="0">
                <a:solidFill>
                  <a:schemeClr val="accent3"/>
                </a:solidFill>
              </a:rPr>
              <a:t>Promote</a:t>
            </a:r>
            <a:r>
              <a:rPr lang="en-US" sz="3200" b="1" dirty="0"/>
              <a:t> your local group’s mission</a:t>
            </a:r>
          </a:p>
          <a:p>
            <a:pPr lvl="2"/>
            <a:r>
              <a:rPr lang="en-US" sz="2800" b="1" dirty="0"/>
              <a:t>Let the viewer know why they would   love being part of your group!</a:t>
            </a:r>
          </a:p>
          <a:p>
            <a:pPr lvl="2"/>
            <a:r>
              <a:rPr lang="en-US" sz="2800" b="1" dirty="0"/>
              <a:t> Give details – don’t assume… no alphabet soup!</a:t>
            </a:r>
          </a:p>
          <a:p>
            <a:pPr lvl="2"/>
            <a:r>
              <a:rPr lang="en-US" sz="2800" b="1" dirty="0"/>
              <a:t>Do-Bee consistent!</a:t>
            </a:r>
          </a:p>
        </p:txBody>
      </p:sp>
      <p:pic>
        <p:nvPicPr>
          <p:cNvPr id="6" name="Picture 2" descr="Free Bumblebee Honeybees vector and picture">
            <a:extLst>
              <a:ext uri="{FF2B5EF4-FFF2-40B4-BE49-F238E27FC236}">
                <a16:creationId xmlns:a16="http://schemas.microsoft.com/office/drawing/2014/main" id="{24FB4373-CAE7-50F3-08A1-0FE331E96F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69005">
            <a:off x="8814100" y="321030"/>
            <a:ext cx="2254971" cy="1849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8220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0F4B0-D67E-D2C6-2F99-A1BF9A2EE444}"/>
              </a:ext>
            </a:extLst>
          </p:cNvPr>
          <p:cNvSpPr>
            <a:spLocks noGrp="1"/>
          </p:cNvSpPr>
          <p:nvPr>
            <p:ph type="title"/>
          </p:nvPr>
        </p:nvSpPr>
        <p:spPr>
          <a:xfrm>
            <a:off x="1764746" y="742373"/>
            <a:ext cx="9216366" cy="678823"/>
          </a:xfrm>
        </p:spPr>
        <p:txBody>
          <a:bodyPr/>
          <a:lstStyle/>
          <a:p>
            <a:r>
              <a:rPr lang="en-US" sz="3200" dirty="0"/>
              <a:t>Expedition Second Stop: </a:t>
            </a:r>
            <a:br>
              <a:rPr lang="en-US" sz="3200" dirty="0"/>
            </a:br>
            <a:r>
              <a:rPr lang="en-US" sz="3200" dirty="0"/>
              <a:t>Do-</a:t>
            </a:r>
            <a:r>
              <a:rPr lang="en-US" sz="3200" dirty="0">
                <a:solidFill>
                  <a:schemeClr val="accent3"/>
                </a:solidFill>
              </a:rPr>
              <a:t>Bee</a:t>
            </a:r>
            <a:r>
              <a:rPr lang="en-US" sz="3200" dirty="0"/>
              <a:t> Discerning</a:t>
            </a:r>
          </a:p>
        </p:txBody>
      </p:sp>
      <p:sp>
        <p:nvSpPr>
          <p:cNvPr id="3" name="Content Placeholder 2">
            <a:extLst>
              <a:ext uri="{FF2B5EF4-FFF2-40B4-BE49-F238E27FC236}">
                <a16:creationId xmlns:a16="http://schemas.microsoft.com/office/drawing/2014/main" id="{4719ED66-E8FB-4383-84C5-0A9642937712}"/>
              </a:ext>
            </a:extLst>
          </p:cNvPr>
          <p:cNvSpPr>
            <a:spLocks noGrp="1"/>
          </p:cNvSpPr>
          <p:nvPr>
            <p:ph idx="1"/>
          </p:nvPr>
        </p:nvSpPr>
        <p:spPr>
          <a:xfrm>
            <a:off x="59999" y="2556298"/>
            <a:ext cx="11049000" cy="4204336"/>
          </a:xfrm>
        </p:spPr>
        <p:txBody>
          <a:bodyPr>
            <a:normAutofit/>
          </a:bodyPr>
          <a:lstStyle/>
          <a:p>
            <a:pPr lvl="1"/>
            <a:r>
              <a:rPr lang="en-US" b="1" dirty="0">
                <a:solidFill>
                  <a:schemeClr val="accent3"/>
                </a:solidFill>
              </a:rPr>
              <a:t>Sharing</a:t>
            </a:r>
            <a:r>
              <a:rPr lang="en-US" dirty="0"/>
              <a:t> a post from another source…</a:t>
            </a:r>
          </a:p>
          <a:p>
            <a:pPr lvl="2">
              <a:spcBef>
                <a:spcPts val="0"/>
              </a:spcBef>
            </a:pPr>
            <a:r>
              <a:rPr lang="en-US" b="1" dirty="0">
                <a:solidFill>
                  <a:schemeClr val="accent3"/>
                </a:solidFill>
              </a:rPr>
              <a:t>Consider</a:t>
            </a:r>
            <a:r>
              <a:rPr lang="en-US" dirty="0"/>
              <a:t> the source’s mission. Is it compatible with yours?</a:t>
            </a:r>
          </a:p>
          <a:p>
            <a:pPr lvl="2"/>
            <a:r>
              <a:rPr lang="en-US" b="1" dirty="0">
                <a:solidFill>
                  <a:schemeClr val="accent3"/>
                </a:solidFill>
              </a:rPr>
              <a:t>Consider</a:t>
            </a:r>
            <a:r>
              <a:rPr lang="en-US" dirty="0"/>
              <a:t> how it would sound if you said it to your friends or family in person.</a:t>
            </a:r>
          </a:p>
          <a:p>
            <a:pPr lvl="1"/>
            <a:r>
              <a:rPr lang="en-US" b="1" dirty="0">
                <a:solidFill>
                  <a:schemeClr val="accent1"/>
                </a:solidFill>
              </a:rPr>
              <a:t>Do-</a:t>
            </a:r>
            <a:r>
              <a:rPr lang="en-US" b="1" dirty="0">
                <a:solidFill>
                  <a:schemeClr val="accent3"/>
                </a:solidFill>
              </a:rPr>
              <a:t>Bee</a:t>
            </a:r>
            <a:r>
              <a:rPr lang="en-US" b="1" dirty="0"/>
              <a:t> </a:t>
            </a:r>
            <a:r>
              <a:rPr lang="en-US" dirty="0"/>
              <a:t>a representative of Christ. </a:t>
            </a:r>
          </a:p>
        </p:txBody>
      </p:sp>
      <p:pic>
        <p:nvPicPr>
          <p:cNvPr id="5122" name="Picture 2" descr="Free Beehive Yellow vector and picture">
            <a:extLst>
              <a:ext uri="{FF2B5EF4-FFF2-40B4-BE49-F238E27FC236}">
                <a16:creationId xmlns:a16="http://schemas.microsoft.com/office/drawing/2014/main" id="{5EDB07C0-86B5-C3B5-8135-0C911C33EF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19943" y="483789"/>
            <a:ext cx="2329118" cy="231945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Free Bumblebee Honeybees vector and picture">
            <a:extLst>
              <a:ext uri="{FF2B5EF4-FFF2-40B4-BE49-F238E27FC236}">
                <a16:creationId xmlns:a16="http://schemas.microsoft.com/office/drawing/2014/main" id="{DF211A0E-7305-91BE-06E3-5AE83DE76C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69005">
            <a:off x="10261551" y="843669"/>
            <a:ext cx="799845" cy="65590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Free Bumblebee Honeybees vector and picture">
            <a:extLst>
              <a:ext uri="{FF2B5EF4-FFF2-40B4-BE49-F238E27FC236}">
                <a16:creationId xmlns:a16="http://schemas.microsoft.com/office/drawing/2014/main" id="{0F683131-EAB2-9E26-79BF-3CA5D9CE50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0994" y="1726042"/>
            <a:ext cx="779972" cy="63961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Free Bumblebee Honeybees vector and picture">
            <a:extLst>
              <a:ext uri="{FF2B5EF4-FFF2-40B4-BE49-F238E27FC236}">
                <a16:creationId xmlns:a16="http://schemas.microsoft.com/office/drawing/2014/main" id="{3F7D4086-1099-3FC1-B16C-1949243D7D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346189" flipH="1">
            <a:off x="8882182" y="1302587"/>
            <a:ext cx="789934" cy="647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452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0F4B0-D67E-D2C6-2F99-A1BF9A2EE444}"/>
              </a:ext>
            </a:extLst>
          </p:cNvPr>
          <p:cNvSpPr>
            <a:spLocks noGrp="1"/>
          </p:cNvSpPr>
          <p:nvPr>
            <p:ph type="title"/>
          </p:nvPr>
        </p:nvSpPr>
        <p:spPr>
          <a:xfrm>
            <a:off x="1764746" y="742373"/>
            <a:ext cx="9216366" cy="678823"/>
          </a:xfrm>
        </p:spPr>
        <p:txBody>
          <a:bodyPr/>
          <a:lstStyle/>
          <a:p>
            <a:r>
              <a:rPr lang="en-US" sz="3200" dirty="0"/>
              <a:t>Expedition Third Stop: </a:t>
            </a:r>
            <a:br>
              <a:rPr lang="en-US" sz="3200" dirty="0"/>
            </a:br>
            <a:r>
              <a:rPr lang="en-US" sz="3200" dirty="0"/>
              <a:t>Do-</a:t>
            </a:r>
            <a:r>
              <a:rPr lang="en-US" sz="3600" dirty="0">
                <a:solidFill>
                  <a:schemeClr val="accent3"/>
                </a:solidFill>
              </a:rPr>
              <a:t>Bee</a:t>
            </a:r>
            <a:r>
              <a:rPr lang="en-US" sz="3200" dirty="0"/>
              <a:t> Active</a:t>
            </a:r>
          </a:p>
        </p:txBody>
      </p:sp>
      <p:sp>
        <p:nvSpPr>
          <p:cNvPr id="3" name="Content Placeholder 2">
            <a:extLst>
              <a:ext uri="{FF2B5EF4-FFF2-40B4-BE49-F238E27FC236}">
                <a16:creationId xmlns:a16="http://schemas.microsoft.com/office/drawing/2014/main" id="{4719ED66-E8FB-4383-84C5-0A9642937712}"/>
              </a:ext>
            </a:extLst>
          </p:cNvPr>
          <p:cNvSpPr>
            <a:spLocks noGrp="1"/>
          </p:cNvSpPr>
          <p:nvPr>
            <p:ph idx="1"/>
          </p:nvPr>
        </p:nvSpPr>
        <p:spPr>
          <a:xfrm>
            <a:off x="-223930" y="1754155"/>
            <a:ext cx="11318810" cy="5103845"/>
          </a:xfrm>
        </p:spPr>
        <p:txBody>
          <a:bodyPr>
            <a:normAutofit/>
          </a:bodyPr>
          <a:lstStyle/>
          <a:p>
            <a:pPr lvl="1"/>
            <a:r>
              <a:rPr lang="en-US" dirty="0"/>
              <a:t>When you post something, follow up by reading any comments and responding thoughtfully.</a:t>
            </a:r>
          </a:p>
          <a:p>
            <a:pPr lvl="1"/>
            <a:r>
              <a:rPr lang="en-US" dirty="0"/>
              <a:t>If a post seems controversial or is drawing controversial comments, don’t hesitate to turn off comments or to delete it. Remember your mission.</a:t>
            </a:r>
          </a:p>
          <a:p>
            <a:pPr lvl="1"/>
            <a:r>
              <a:rPr lang="en-US" dirty="0"/>
              <a:t>If you form a group page, be sure to have your pastor check any scripturally based posts.</a:t>
            </a:r>
          </a:p>
        </p:txBody>
      </p:sp>
      <p:pic>
        <p:nvPicPr>
          <p:cNvPr id="4" name="Picture 3">
            <a:extLst>
              <a:ext uri="{FF2B5EF4-FFF2-40B4-BE49-F238E27FC236}">
                <a16:creationId xmlns:a16="http://schemas.microsoft.com/office/drawing/2014/main" id="{EC3D746E-981D-1E87-F8EB-4E707514C105}"/>
              </a:ext>
            </a:extLst>
          </p:cNvPr>
          <p:cNvPicPr>
            <a:picLocks noChangeAspect="1"/>
          </p:cNvPicPr>
          <p:nvPr/>
        </p:nvPicPr>
        <p:blipFill>
          <a:blip r:embed="rId3"/>
          <a:stretch>
            <a:fillRect/>
          </a:stretch>
        </p:blipFill>
        <p:spPr>
          <a:xfrm>
            <a:off x="9934511" y="182946"/>
            <a:ext cx="1538059" cy="1937954"/>
          </a:xfrm>
          <a:prstGeom prst="rect">
            <a:avLst/>
          </a:prstGeom>
        </p:spPr>
      </p:pic>
    </p:spTree>
    <p:extLst>
      <p:ext uri="{BB962C8B-B14F-4D97-AF65-F5344CB8AC3E}">
        <p14:creationId xmlns:p14="http://schemas.microsoft.com/office/powerpoint/2010/main" val="3349665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0F4B0-D67E-D2C6-2F99-A1BF9A2EE444}"/>
              </a:ext>
            </a:extLst>
          </p:cNvPr>
          <p:cNvSpPr>
            <a:spLocks noGrp="1"/>
          </p:cNvSpPr>
          <p:nvPr>
            <p:ph type="title"/>
          </p:nvPr>
        </p:nvSpPr>
        <p:spPr>
          <a:xfrm>
            <a:off x="1764746" y="742373"/>
            <a:ext cx="9216366" cy="678823"/>
          </a:xfrm>
        </p:spPr>
        <p:txBody>
          <a:bodyPr/>
          <a:lstStyle/>
          <a:p>
            <a:r>
              <a:rPr lang="en-US" sz="3200" dirty="0"/>
              <a:t>The Adventure Continues</a:t>
            </a:r>
          </a:p>
        </p:txBody>
      </p:sp>
      <p:pic>
        <p:nvPicPr>
          <p:cNvPr id="3074" name="Picture 2" descr="Cartoon Cute Bee Mascot Set Cartoon Cute Bee Holding A Spanner Holding A  Signage Holding A Magnifying Glass Holding A Hoe Hardworking Bee Wearing  Safety Cap Vector Stock Illustration - Download Image">
            <a:extLst>
              <a:ext uri="{FF2B5EF4-FFF2-40B4-BE49-F238E27FC236}">
                <a16:creationId xmlns:a16="http://schemas.microsoft.com/office/drawing/2014/main" id="{08F71FA8-54B7-8B14-C7AC-7FCC7DC40B6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3403" b="7909"/>
          <a:stretch/>
        </p:blipFill>
        <p:spPr bwMode="auto">
          <a:xfrm>
            <a:off x="7964490" y="611542"/>
            <a:ext cx="2552701" cy="106329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123,417 Butterfly Illustrations &amp; Clip Art - iStock">
            <a:extLst>
              <a:ext uri="{FF2B5EF4-FFF2-40B4-BE49-F238E27FC236}">
                <a16:creationId xmlns:a16="http://schemas.microsoft.com/office/drawing/2014/main" id="{8966701C-8C6C-0E80-EF3D-ED89DBC057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83610" y="3710719"/>
            <a:ext cx="2967413" cy="2967413"/>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4719ED66-E8FB-4383-84C5-0A9642937712}"/>
              </a:ext>
            </a:extLst>
          </p:cNvPr>
          <p:cNvSpPr>
            <a:spLocks noGrp="1"/>
          </p:cNvSpPr>
          <p:nvPr>
            <p:ph idx="1"/>
          </p:nvPr>
        </p:nvSpPr>
        <p:spPr>
          <a:xfrm>
            <a:off x="195168" y="1928844"/>
            <a:ext cx="11049000" cy="3246629"/>
          </a:xfrm>
        </p:spPr>
        <p:txBody>
          <a:bodyPr>
            <a:normAutofit/>
          </a:bodyPr>
          <a:lstStyle/>
          <a:p>
            <a:pPr marL="457200" lvl="1" indent="0">
              <a:buNone/>
            </a:pPr>
            <a:r>
              <a:rPr lang="en-US" dirty="0"/>
              <a:t>As you take this information to your groups ...</a:t>
            </a:r>
          </a:p>
          <a:p>
            <a:pPr marL="914400" lvl="1" indent="0">
              <a:buNone/>
            </a:pPr>
            <a:r>
              <a:rPr lang="en-US" dirty="0"/>
              <a:t>You’ll-</a:t>
            </a:r>
            <a:r>
              <a:rPr lang="en-US" b="1" dirty="0"/>
              <a:t>Bee</a:t>
            </a:r>
            <a:r>
              <a:rPr lang="en-US" dirty="0"/>
              <a:t> busy </a:t>
            </a:r>
            <a:r>
              <a:rPr lang="en-US" b="1" dirty="0"/>
              <a:t>Bees</a:t>
            </a:r>
            <a:r>
              <a:rPr lang="en-US" dirty="0"/>
              <a:t> as you </a:t>
            </a:r>
            <a:r>
              <a:rPr lang="en-US" b="1" dirty="0"/>
              <a:t>Bee</a:t>
            </a:r>
            <a:r>
              <a:rPr lang="en-US" dirty="0"/>
              <a:t>-come “</a:t>
            </a:r>
            <a:r>
              <a:rPr lang="en-US" b="1" dirty="0"/>
              <a:t>Social Butterflies</a:t>
            </a:r>
            <a:r>
              <a:rPr lang="en-US" dirty="0"/>
              <a:t>” in today’s social media world while carrying out the </a:t>
            </a:r>
            <a:br>
              <a:rPr lang="en-US" dirty="0"/>
            </a:br>
            <a:r>
              <a:rPr lang="en-US" dirty="0"/>
              <a:t>LWML Mission.</a:t>
            </a:r>
          </a:p>
        </p:txBody>
      </p:sp>
      <p:sp>
        <p:nvSpPr>
          <p:cNvPr id="4" name="Content Placeholder 2">
            <a:extLst>
              <a:ext uri="{FF2B5EF4-FFF2-40B4-BE49-F238E27FC236}">
                <a16:creationId xmlns:a16="http://schemas.microsoft.com/office/drawing/2014/main" id="{C22BE842-9ED9-7AEB-7A10-E2FD1E348FC4}"/>
              </a:ext>
            </a:extLst>
          </p:cNvPr>
          <p:cNvSpPr txBox="1">
            <a:spLocks/>
          </p:cNvSpPr>
          <p:nvPr/>
        </p:nvSpPr>
        <p:spPr>
          <a:xfrm>
            <a:off x="43880" y="5044846"/>
            <a:ext cx="6459676" cy="1661139"/>
          </a:xfrm>
          <a:prstGeom prst="rect">
            <a:avLst/>
          </a:prstGeom>
        </p:spPr>
        <p:txBody>
          <a:bodyPr>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4000" b="1" kern="1200">
                <a:solidFill>
                  <a:schemeClr val="tx1">
                    <a:lumMod val="75000"/>
                    <a:lumOff val="25000"/>
                  </a:schemeClr>
                </a:solidFill>
                <a:latin typeface="Verdana" panose="020B0604030504040204" pitchFamily="34" charset="0"/>
                <a:ea typeface="Verdana" panose="020B0604030504040204" pitchFamily="34" charset="0"/>
                <a:cs typeface="+mn-cs"/>
              </a:defRPr>
            </a:lvl1pPr>
            <a:lvl2pPr marL="742950" indent="-285750" algn="l" defTabSz="457200" rtl="0" eaLnBrk="1" latinLnBrk="0" hangingPunct="1">
              <a:spcBef>
                <a:spcPts val="1000"/>
              </a:spcBef>
              <a:spcAft>
                <a:spcPts val="0"/>
              </a:spcAft>
              <a:buClr>
                <a:schemeClr val="accent3"/>
              </a:buClr>
              <a:buSzPct val="90000"/>
              <a:buFont typeface="Wingdings 3" panose="05040102010807070707" pitchFamily="18" charset="2"/>
              <a:buChar char=""/>
              <a:defRPr sz="3600" kern="1200">
                <a:solidFill>
                  <a:schemeClr val="tx1">
                    <a:lumMod val="75000"/>
                    <a:lumOff val="25000"/>
                  </a:schemeClr>
                </a:solidFill>
                <a:latin typeface="Verdana" panose="020B0604030504040204" pitchFamily="34" charset="0"/>
                <a:ea typeface="Verdana" panose="020B0604030504040204" pitchFamily="34" charset="0"/>
                <a:cs typeface="+mn-cs"/>
              </a:defRPr>
            </a:lvl2pPr>
            <a:lvl3pPr marL="1143000" indent="-228600" algn="l" defTabSz="457200" rtl="0" eaLnBrk="1" latinLnBrk="0" hangingPunct="1">
              <a:spcBef>
                <a:spcPts val="1000"/>
              </a:spcBef>
              <a:spcAft>
                <a:spcPts val="0"/>
              </a:spcAft>
              <a:buClr>
                <a:schemeClr val="accent3"/>
              </a:buClr>
              <a:buSzPct val="90000"/>
              <a:buFont typeface="Wingdings 3" panose="05040102010807070707" pitchFamily="18" charset="2"/>
              <a:buChar char=""/>
              <a:defRPr sz="3200" kern="1200">
                <a:solidFill>
                  <a:schemeClr val="tx1">
                    <a:lumMod val="75000"/>
                    <a:lumOff val="25000"/>
                  </a:schemeClr>
                </a:solidFill>
                <a:latin typeface="Verdana" panose="020B0604030504040204" pitchFamily="34" charset="0"/>
                <a:ea typeface="Verdana" panose="020B0604030504040204" pitchFamily="34" charset="0"/>
                <a:cs typeface="+mn-cs"/>
              </a:defRPr>
            </a:lvl3pPr>
            <a:lvl4pPr marL="1600200" indent="-228600" algn="l" defTabSz="457200" rtl="0" eaLnBrk="1" latinLnBrk="0" hangingPunct="1">
              <a:spcBef>
                <a:spcPts val="1000"/>
              </a:spcBef>
              <a:spcAft>
                <a:spcPts val="0"/>
              </a:spcAft>
              <a:buClr>
                <a:schemeClr val="accent3"/>
              </a:buClr>
              <a:buSzPct val="90000"/>
              <a:buFont typeface="Wingdings 3" panose="05040102010807070707" pitchFamily="18" charset="2"/>
              <a:buChar char=""/>
              <a:defRPr sz="2800" kern="1200">
                <a:solidFill>
                  <a:schemeClr val="tx1">
                    <a:lumMod val="75000"/>
                    <a:lumOff val="25000"/>
                  </a:schemeClr>
                </a:solidFill>
                <a:latin typeface="Verdana" panose="020B0604030504040204" pitchFamily="34" charset="0"/>
                <a:ea typeface="Verdana" panose="020B0604030504040204" pitchFamily="34" charset="0"/>
                <a:cs typeface="+mn-cs"/>
              </a:defRPr>
            </a:lvl4pPr>
            <a:lvl5pPr marL="2057400" indent="-228600" algn="l" defTabSz="457200" rtl="0" eaLnBrk="1" latinLnBrk="0" hangingPunct="1">
              <a:spcBef>
                <a:spcPts val="1000"/>
              </a:spcBef>
              <a:spcAft>
                <a:spcPts val="0"/>
              </a:spcAft>
              <a:buClr>
                <a:schemeClr val="accent3"/>
              </a:buClr>
              <a:buSzPct val="90000"/>
              <a:buFont typeface="Wingdings 3" panose="05040102010807070707" pitchFamily="18" charset="2"/>
              <a:buChar char=""/>
              <a:defRPr sz="2800" kern="1200">
                <a:solidFill>
                  <a:schemeClr val="tx1">
                    <a:lumMod val="75000"/>
                    <a:lumOff val="25000"/>
                  </a:schemeClr>
                </a:solidFill>
                <a:latin typeface="Verdana" panose="020B0604030504040204" pitchFamily="34" charset="0"/>
                <a:ea typeface="Verdana" panose="020B0604030504040204" pitchFamily="34" charset="0"/>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457200" lvl="1" indent="0">
              <a:buNone/>
            </a:pPr>
            <a:r>
              <a:rPr lang="en-US" sz="4400" b="1" dirty="0">
                <a:solidFill>
                  <a:schemeClr val="accent3"/>
                </a:solidFill>
              </a:rPr>
              <a:t>Remember</a:t>
            </a:r>
            <a:r>
              <a:rPr lang="en-US" sz="4400" dirty="0"/>
              <a:t> your identity is in </a:t>
            </a:r>
            <a:r>
              <a:rPr lang="en-US" sz="4400" b="1" dirty="0"/>
              <a:t>Christ</a:t>
            </a:r>
            <a:r>
              <a:rPr lang="en-US" sz="4400" dirty="0"/>
              <a:t>! </a:t>
            </a:r>
          </a:p>
        </p:txBody>
      </p:sp>
    </p:spTree>
    <p:extLst>
      <p:ext uri="{BB962C8B-B14F-4D97-AF65-F5344CB8AC3E}">
        <p14:creationId xmlns:p14="http://schemas.microsoft.com/office/powerpoint/2010/main" val="2449720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3076"/>
                                        </p:tgtEl>
                                        <p:attrNameLst>
                                          <p:attrName>style.visibility</p:attrName>
                                        </p:attrNameLst>
                                      </p:cBhvr>
                                      <p:to>
                                        <p:strVal val="visible"/>
                                      </p:to>
                                    </p:set>
                                    <p:anim calcmode="lin" valueType="num">
                                      <p:cBhvr>
                                        <p:cTn id="19" dur="2000" fill="hold"/>
                                        <p:tgtEl>
                                          <p:spTgt spid="3076"/>
                                        </p:tgtEl>
                                        <p:attrNameLst>
                                          <p:attrName>ppt_w</p:attrName>
                                        </p:attrNameLst>
                                      </p:cBhvr>
                                      <p:tavLst>
                                        <p:tav tm="0">
                                          <p:val>
                                            <p:fltVal val="0"/>
                                          </p:val>
                                        </p:tav>
                                        <p:tav tm="100000">
                                          <p:val>
                                            <p:strVal val="#ppt_w"/>
                                          </p:val>
                                        </p:tav>
                                      </p:tavLst>
                                    </p:anim>
                                    <p:anim calcmode="lin" valueType="num">
                                      <p:cBhvr>
                                        <p:cTn id="20" dur="2000" fill="hold"/>
                                        <p:tgtEl>
                                          <p:spTgt spid="3076"/>
                                        </p:tgtEl>
                                        <p:attrNameLst>
                                          <p:attrName>ppt_h</p:attrName>
                                        </p:attrNameLst>
                                      </p:cBhvr>
                                      <p:tavLst>
                                        <p:tav tm="0">
                                          <p:val>
                                            <p:fltVal val="0"/>
                                          </p:val>
                                        </p:tav>
                                        <p:tav tm="100000">
                                          <p:val>
                                            <p:strVal val="#ppt_h"/>
                                          </p:val>
                                        </p:tav>
                                      </p:tavLst>
                                    </p:anim>
                                    <p:anim calcmode="lin" valueType="num">
                                      <p:cBhvr>
                                        <p:cTn id="21" dur="2000" fill="hold"/>
                                        <p:tgtEl>
                                          <p:spTgt spid="3076"/>
                                        </p:tgtEl>
                                        <p:attrNameLst>
                                          <p:attrName>style.rotation</p:attrName>
                                        </p:attrNameLst>
                                      </p:cBhvr>
                                      <p:tavLst>
                                        <p:tav tm="0">
                                          <p:val>
                                            <p:fltVal val="90"/>
                                          </p:val>
                                        </p:tav>
                                        <p:tav tm="100000">
                                          <p:val>
                                            <p:fltVal val="0"/>
                                          </p:val>
                                        </p:tav>
                                      </p:tavLst>
                                    </p:anim>
                                    <p:animEffect transition="in" filter="fade">
                                      <p:cBhvr>
                                        <p:cTn id="22" dur="2000"/>
                                        <p:tgtEl>
                                          <p:spTgt spid="3076"/>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 calcmode="lin" valueType="num">
                                      <p:cBhvr additive="base">
                                        <p:cTn id="2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A19800A-EA54-BF51-AE93-DC7064367413}"/>
              </a:ext>
            </a:extLst>
          </p:cNvPr>
          <p:cNvSpPr txBox="1"/>
          <p:nvPr/>
        </p:nvSpPr>
        <p:spPr>
          <a:xfrm>
            <a:off x="2302248" y="5517395"/>
            <a:ext cx="7088800" cy="707886"/>
          </a:xfrm>
          <a:prstGeom prst="rect">
            <a:avLst/>
          </a:prstGeom>
          <a:noFill/>
        </p:spPr>
        <p:txBody>
          <a:bodyPr wrap="none" rtlCol="0">
            <a:spAutoFit/>
          </a:bodyPr>
          <a:lstStyle/>
          <a:p>
            <a:r>
              <a:rPr lang="en-US" sz="4000" b="1" dirty="0">
                <a:latin typeface="Verdana" panose="020B0604030504040204" pitchFamily="34" charset="0"/>
                <a:ea typeface="Verdana" panose="020B0604030504040204" pitchFamily="34" charset="0"/>
              </a:rPr>
              <a:t>Thanks for </a:t>
            </a:r>
            <a:r>
              <a:rPr lang="en-US" sz="4000" b="1" dirty="0" err="1">
                <a:solidFill>
                  <a:schemeClr val="accent3"/>
                </a:solidFill>
                <a:latin typeface="Verdana" panose="020B0604030504040204" pitchFamily="34" charset="0"/>
                <a:ea typeface="Verdana" panose="020B0604030504040204" pitchFamily="34" charset="0"/>
              </a:rPr>
              <a:t>Beeing</a:t>
            </a:r>
            <a:r>
              <a:rPr lang="en-US" sz="4000" b="1" dirty="0">
                <a:solidFill>
                  <a:schemeClr val="accent3"/>
                </a:solidFill>
                <a:latin typeface="Verdana" panose="020B0604030504040204" pitchFamily="34" charset="0"/>
                <a:ea typeface="Verdana" panose="020B0604030504040204" pitchFamily="34" charset="0"/>
              </a:rPr>
              <a:t> </a:t>
            </a:r>
            <a:r>
              <a:rPr lang="en-US" sz="4000" b="1" dirty="0">
                <a:latin typeface="Verdana" panose="020B0604030504040204" pitchFamily="34" charset="0"/>
                <a:ea typeface="Verdana" panose="020B0604030504040204" pitchFamily="34" charset="0"/>
              </a:rPr>
              <a:t>here!</a:t>
            </a:r>
          </a:p>
        </p:txBody>
      </p:sp>
      <p:pic>
        <p:nvPicPr>
          <p:cNvPr id="3" name="Picture 2">
            <a:extLst>
              <a:ext uri="{FF2B5EF4-FFF2-40B4-BE49-F238E27FC236}">
                <a16:creationId xmlns:a16="http://schemas.microsoft.com/office/drawing/2014/main" id="{BBE2F02E-B5C8-5404-188C-DC09F7AAD8DE}"/>
              </a:ext>
            </a:extLst>
          </p:cNvPr>
          <p:cNvPicPr>
            <a:picLocks noChangeAspect="1"/>
          </p:cNvPicPr>
          <p:nvPr/>
        </p:nvPicPr>
        <p:blipFill>
          <a:blip r:embed="rId3"/>
          <a:stretch>
            <a:fillRect/>
          </a:stretch>
        </p:blipFill>
        <p:spPr>
          <a:xfrm>
            <a:off x="591304" y="4691895"/>
            <a:ext cx="1547813" cy="1651000"/>
          </a:xfrm>
          <a:prstGeom prst="rect">
            <a:avLst/>
          </a:prstGeom>
        </p:spPr>
      </p:pic>
    </p:spTree>
    <p:extLst>
      <p:ext uri="{BB962C8B-B14F-4D97-AF65-F5344CB8AC3E}">
        <p14:creationId xmlns:p14="http://schemas.microsoft.com/office/powerpoint/2010/main" val="6047022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0F4B0-D67E-D2C6-2F99-A1BF9A2EE444}"/>
              </a:ext>
            </a:extLst>
          </p:cNvPr>
          <p:cNvSpPr>
            <a:spLocks noGrp="1"/>
          </p:cNvSpPr>
          <p:nvPr>
            <p:ph type="title"/>
          </p:nvPr>
        </p:nvSpPr>
        <p:spPr>
          <a:xfrm>
            <a:off x="1764746" y="742373"/>
            <a:ext cx="9216366" cy="678823"/>
          </a:xfrm>
        </p:spPr>
        <p:txBody>
          <a:bodyPr/>
          <a:lstStyle/>
          <a:p>
            <a:r>
              <a:rPr lang="en-US" sz="3200" dirty="0"/>
              <a:t>Discovering Best Practices in </a:t>
            </a:r>
            <a:br>
              <a:rPr lang="en-US" sz="3200" dirty="0"/>
            </a:br>
            <a:r>
              <a:rPr lang="en-US" sz="3200" dirty="0"/>
              <a:t>Social Media</a:t>
            </a:r>
          </a:p>
        </p:txBody>
      </p:sp>
      <p:sp>
        <p:nvSpPr>
          <p:cNvPr id="3" name="Content Placeholder 2">
            <a:extLst>
              <a:ext uri="{FF2B5EF4-FFF2-40B4-BE49-F238E27FC236}">
                <a16:creationId xmlns:a16="http://schemas.microsoft.com/office/drawing/2014/main" id="{4719ED66-E8FB-4383-84C5-0A9642937712}"/>
              </a:ext>
            </a:extLst>
          </p:cNvPr>
          <p:cNvSpPr>
            <a:spLocks noGrp="1"/>
          </p:cNvSpPr>
          <p:nvPr>
            <p:ph idx="1"/>
          </p:nvPr>
        </p:nvSpPr>
        <p:spPr>
          <a:xfrm>
            <a:off x="1398588" y="2034837"/>
            <a:ext cx="9582524" cy="4204336"/>
          </a:xfrm>
        </p:spPr>
        <p:txBody>
          <a:bodyPr/>
          <a:lstStyle/>
          <a:p>
            <a:pPr lvl="1"/>
            <a:r>
              <a:rPr lang="en-US" b="1" dirty="0"/>
              <a:t>Bee</a:t>
            </a:r>
            <a:r>
              <a:rPr lang="en-US" dirty="0"/>
              <a:t>-</a:t>
            </a:r>
            <a:r>
              <a:rPr lang="en-US" dirty="0" err="1"/>
              <a:t>utiful</a:t>
            </a:r>
            <a:r>
              <a:rPr lang="en-US" dirty="0"/>
              <a:t> Communication Members Sherri, Elise, Lisa, Shelly, Jill, Brenda, Marj </a:t>
            </a:r>
          </a:p>
          <a:p>
            <a:pPr lvl="1"/>
            <a:r>
              <a:rPr lang="en-US" dirty="0"/>
              <a:t>We will-</a:t>
            </a:r>
            <a:r>
              <a:rPr lang="en-US" b="1" dirty="0"/>
              <a:t>Bee</a:t>
            </a:r>
            <a:r>
              <a:rPr lang="en-US" dirty="0"/>
              <a:t> your guides on this adventure as you navigate your </a:t>
            </a:r>
          </a:p>
          <a:p>
            <a:pPr marL="457200" lvl="1" indent="0">
              <a:spcBef>
                <a:spcPts val="0"/>
              </a:spcBef>
              <a:buNone/>
            </a:pPr>
            <a:r>
              <a:rPr lang="en-US" dirty="0"/>
              <a:t>  online life.</a:t>
            </a:r>
          </a:p>
        </p:txBody>
      </p:sp>
      <p:pic>
        <p:nvPicPr>
          <p:cNvPr id="4" name="Picture 3">
            <a:extLst>
              <a:ext uri="{FF2B5EF4-FFF2-40B4-BE49-F238E27FC236}">
                <a16:creationId xmlns:a16="http://schemas.microsoft.com/office/drawing/2014/main" id="{AFE46E5C-A740-4C2F-6711-D9657AB615D7}"/>
              </a:ext>
            </a:extLst>
          </p:cNvPr>
          <p:cNvPicPr>
            <a:picLocks noChangeAspect="1"/>
          </p:cNvPicPr>
          <p:nvPr/>
        </p:nvPicPr>
        <p:blipFill>
          <a:blip r:embed="rId3"/>
          <a:stretch>
            <a:fillRect/>
          </a:stretch>
        </p:blipFill>
        <p:spPr>
          <a:xfrm>
            <a:off x="9611920" y="4573691"/>
            <a:ext cx="1547813" cy="1651000"/>
          </a:xfrm>
          <a:prstGeom prst="rect">
            <a:avLst/>
          </a:prstGeom>
        </p:spPr>
      </p:pic>
      <p:pic>
        <p:nvPicPr>
          <p:cNvPr id="1028" name="Picture 4" descr="Bee clipart 8 free cute bee clip art for free clipartwiz 2 - Clipartix">
            <a:extLst>
              <a:ext uri="{FF2B5EF4-FFF2-40B4-BE49-F238E27FC236}">
                <a16:creationId xmlns:a16="http://schemas.microsoft.com/office/drawing/2014/main" id="{4E4C7596-590D-10F8-FCD5-8001686676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1436" y="3529589"/>
            <a:ext cx="1663092" cy="1514475"/>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Free Bumblebee Honeybees vector and picture">
            <a:extLst>
              <a:ext uri="{FF2B5EF4-FFF2-40B4-BE49-F238E27FC236}">
                <a16:creationId xmlns:a16="http://schemas.microsoft.com/office/drawing/2014/main" id="{3A70E5EF-BDE6-E1BA-9317-A5BF4EF8C7F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253811">
            <a:off x="9058264" y="398453"/>
            <a:ext cx="1865000" cy="1529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0691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1028"/>
                                        </p:tgtEl>
                                        <p:attrNameLst>
                                          <p:attrName>style.visibility</p:attrName>
                                        </p:attrNameLst>
                                      </p:cBhvr>
                                      <p:to>
                                        <p:strVal val="visible"/>
                                      </p:to>
                                    </p:set>
                                    <p:animEffect transition="in" filter="fade">
                                      <p:cBhvr>
                                        <p:cTn id="21" dur="1000"/>
                                        <p:tgtEl>
                                          <p:spTgt spid="1028"/>
                                        </p:tgtEl>
                                      </p:cBhvr>
                                    </p:animEffect>
                                    <p:anim calcmode="lin" valueType="num">
                                      <p:cBhvr>
                                        <p:cTn id="22" dur="1000" fill="hold"/>
                                        <p:tgtEl>
                                          <p:spTgt spid="1028"/>
                                        </p:tgtEl>
                                        <p:attrNameLst>
                                          <p:attrName>ppt_x</p:attrName>
                                        </p:attrNameLst>
                                      </p:cBhvr>
                                      <p:tavLst>
                                        <p:tav tm="0">
                                          <p:val>
                                            <p:strVal val="#ppt_x"/>
                                          </p:val>
                                        </p:tav>
                                        <p:tav tm="100000">
                                          <p:val>
                                            <p:strVal val="#ppt_x"/>
                                          </p:val>
                                        </p:tav>
                                      </p:tavLst>
                                    </p:anim>
                                    <p:anim calcmode="lin" valueType="num">
                                      <p:cBhvr>
                                        <p:cTn id="23" dur="1000" fill="hold"/>
                                        <p:tgtEl>
                                          <p:spTgt spid="1028"/>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anim calcmode="lin" valueType="num">
                                      <p:cBhvr>
                                        <p:cTn id="27" dur="1000" fill="hold"/>
                                        <p:tgtEl>
                                          <p:spTgt spid="4"/>
                                        </p:tgtEl>
                                        <p:attrNameLst>
                                          <p:attrName>ppt_x</p:attrName>
                                        </p:attrNameLst>
                                      </p:cBhvr>
                                      <p:tavLst>
                                        <p:tav tm="0">
                                          <p:val>
                                            <p:strVal val="#ppt_x"/>
                                          </p:val>
                                        </p:tav>
                                        <p:tav tm="100000">
                                          <p:val>
                                            <p:strVal val="#ppt_x"/>
                                          </p:val>
                                        </p:tav>
                                      </p:tavLst>
                                    </p:anim>
                                    <p:anim calcmode="lin" valueType="num">
                                      <p:cBhvr>
                                        <p:cTn id="2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0F4B0-D67E-D2C6-2F99-A1BF9A2EE444}"/>
              </a:ext>
            </a:extLst>
          </p:cNvPr>
          <p:cNvSpPr>
            <a:spLocks noGrp="1"/>
          </p:cNvSpPr>
          <p:nvPr>
            <p:ph type="title"/>
          </p:nvPr>
        </p:nvSpPr>
        <p:spPr>
          <a:xfrm>
            <a:off x="1794932" y="381101"/>
            <a:ext cx="9186179" cy="1247335"/>
          </a:xfrm>
        </p:spPr>
        <p:txBody>
          <a:bodyPr/>
          <a:lstStyle/>
          <a:p>
            <a:r>
              <a:rPr lang="en-US" sz="3200" dirty="0"/>
              <a:t>Discover Bee-</a:t>
            </a:r>
            <a:r>
              <a:rPr lang="en-US" sz="3200" dirty="0" err="1"/>
              <a:t>ing</a:t>
            </a:r>
            <a:r>
              <a:rPr lang="en-US" sz="3200" dirty="0"/>
              <a:t> Positively Influential</a:t>
            </a:r>
            <a:br>
              <a:rPr lang="en-US" sz="3200" dirty="0"/>
            </a:br>
            <a:r>
              <a:rPr lang="en-US" sz="3200" dirty="0"/>
              <a:t>on Social Media</a:t>
            </a:r>
          </a:p>
        </p:txBody>
      </p:sp>
      <p:sp>
        <p:nvSpPr>
          <p:cNvPr id="3" name="Content Placeholder 2">
            <a:extLst>
              <a:ext uri="{FF2B5EF4-FFF2-40B4-BE49-F238E27FC236}">
                <a16:creationId xmlns:a16="http://schemas.microsoft.com/office/drawing/2014/main" id="{4719ED66-E8FB-4383-84C5-0A9642937712}"/>
              </a:ext>
            </a:extLst>
          </p:cNvPr>
          <p:cNvSpPr>
            <a:spLocks noGrp="1"/>
          </p:cNvSpPr>
          <p:nvPr>
            <p:ph idx="1"/>
          </p:nvPr>
        </p:nvSpPr>
        <p:spPr>
          <a:xfrm>
            <a:off x="2065867" y="2034837"/>
            <a:ext cx="8915245" cy="4204336"/>
          </a:xfrm>
        </p:spPr>
        <p:txBody>
          <a:bodyPr>
            <a:normAutofit lnSpcReduction="10000"/>
          </a:bodyPr>
          <a:lstStyle/>
          <a:p>
            <a:pPr lvl="1"/>
            <a:r>
              <a:rPr lang="en-US" b="1" dirty="0"/>
              <a:t>Expedition First Stop:</a:t>
            </a:r>
            <a:br>
              <a:rPr lang="en-US" b="1" dirty="0"/>
            </a:br>
            <a:r>
              <a:rPr lang="en-US" dirty="0"/>
              <a:t>Do-Bee Intentional</a:t>
            </a:r>
            <a:br>
              <a:rPr lang="en-US" dirty="0"/>
            </a:br>
            <a:endParaRPr lang="en-US" dirty="0"/>
          </a:p>
          <a:p>
            <a:pPr lvl="1"/>
            <a:r>
              <a:rPr lang="en-US" b="1" dirty="0"/>
              <a:t>Expedition Second Stop: </a:t>
            </a:r>
            <a:br>
              <a:rPr lang="en-US" dirty="0"/>
            </a:br>
            <a:r>
              <a:rPr lang="en-US" dirty="0"/>
              <a:t>Do-Bee Discerning</a:t>
            </a:r>
            <a:br>
              <a:rPr lang="en-US" dirty="0"/>
            </a:br>
            <a:endParaRPr lang="en-US" dirty="0"/>
          </a:p>
          <a:p>
            <a:pPr lvl="1"/>
            <a:r>
              <a:rPr lang="en-US" b="1" dirty="0"/>
              <a:t>Expedition Third Stop: </a:t>
            </a:r>
            <a:br>
              <a:rPr lang="en-US" dirty="0"/>
            </a:br>
            <a:r>
              <a:rPr lang="en-US" dirty="0"/>
              <a:t>Do-Bee Active</a:t>
            </a:r>
          </a:p>
        </p:txBody>
      </p:sp>
      <p:pic>
        <p:nvPicPr>
          <p:cNvPr id="7" name="Picture 6">
            <a:extLst>
              <a:ext uri="{FF2B5EF4-FFF2-40B4-BE49-F238E27FC236}">
                <a16:creationId xmlns:a16="http://schemas.microsoft.com/office/drawing/2014/main" id="{07084C28-BA7E-9CBA-55FD-8847DD814EF9}"/>
              </a:ext>
            </a:extLst>
          </p:cNvPr>
          <p:cNvPicPr>
            <a:picLocks noChangeAspect="1"/>
          </p:cNvPicPr>
          <p:nvPr/>
        </p:nvPicPr>
        <p:blipFill>
          <a:blip r:embed="rId3"/>
          <a:stretch>
            <a:fillRect/>
          </a:stretch>
        </p:blipFill>
        <p:spPr>
          <a:xfrm>
            <a:off x="1450599" y="4995333"/>
            <a:ext cx="985684" cy="1243840"/>
          </a:xfrm>
          <a:prstGeom prst="rect">
            <a:avLst/>
          </a:prstGeom>
        </p:spPr>
      </p:pic>
      <p:pic>
        <p:nvPicPr>
          <p:cNvPr id="4" name="Picture 2" descr="Free Bumblebee Honeybees vector and picture">
            <a:extLst>
              <a:ext uri="{FF2B5EF4-FFF2-40B4-BE49-F238E27FC236}">
                <a16:creationId xmlns:a16="http://schemas.microsoft.com/office/drawing/2014/main" id="{05B6E4F0-F2FB-4C40-DAC6-EF48454FBA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346189" flipH="1">
            <a:off x="523274" y="2752706"/>
            <a:ext cx="1486892" cy="121932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Free Bee Cartoon vector and picture">
            <a:extLst>
              <a:ext uri="{FF2B5EF4-FFF2-40B4-BE49-F238E27FC236}">
                <a16:creationId xmlns:a16="http://schemas.microsoft.com/office/drawing/2014/main" id="{78D88CF6-BF4A-6C9B-7725-791F161A40F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721705">
            <a:off x="7543604" y="1588792"/>
            <a:ext cx="3405999" cy="20684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9637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15" presetClass="entr" presetSubtype="0" fill="hold" nodeType="withEffect">
                                  <p:stCondLst>
                                    <p:cond delay="0"/>
                                  </p:stCondLst>
                                  <p:childTnLst>
                                    <p:set>
                                      <p:cBhvr>
                                        <p:cTn id="10" dur="1" fill="hold">
                                          <p:stCondLst>
                                            <p:cond delay="0"/>
                                          </p:stCondLst>
                                        </p:cTn>
                                        <p:tgtEl>
                                          <p:spTgt spid="4098"/>
                                        </p:tgtEl>
                                        <p:attrNameLst>
                                          <p:attrName>style.visibility</p:attrName>
                                        </p:attrNameLst>
                                      </p:cBhvr>
                                      <p:to>
                                        <p:strVal val="visible"/>
                                      </p:to>
                                    </p:set>
                                    <p:anim calcmode="lin" valueType="num">
                                      <p:cBhvr>
                                        <p:cTn id="11" dur="1000" fill="hold"/>
                                        <p:tgtEl>
                                          <p:spTgt spid="4098"/>
                                        </p:tgtEl>
                                        <p:attrNameLst>
                                          <p:attrName>ppt_w</p:attrName>
                                        </p:attrNameLst>
                                      </p:cBhvr>
                                      <p:tavLst>
                                        <p:tav tm="0">
                                          <p:val>
                                            <p:fltVal val="0"/>
                                          </p:val>
                                        </p:tav>
                                        <p:tav tm="100000">
                                          <p:val>
                                            <p:strVal val="#ppt_w"/>
                                          </p:val>
                                        </p:tav>
                                      </p:tavLst>
                                    </p:anim>
                                    <p:anim calcmode="lin" valueType="num">
                                      <p:cBhvr>
                                        <p:cTn id="12" dur="1000" fill="hold"/>
                                        <p:tgtEl>
                                          <p:spTgt spid="4098"/>
                                        </p:tgtEl>
                                        <p:attrNameLst>
                                          <p:attrName>ppt_h</p:attrName>
                                        </p:attrNameLst>
                                      </p:cBhvr>
                                      <p:tavLst>
                                        <p:tav tm="0">
                                          <p:val>
                                            <p:fltVal val="0"/>
                                          </p:val>
                                        </p:tav>
                                        <p:tav tm="100000">
                                          <p:val>
                                            <p:strVal val="#ppt_h"/>
                                          </p:val>
                                        </p:tav>
                                      </p:tavLst>
                                    </p:anim>
                                    <p:anim calcmode="lin" valueType="num">
                                      <p:cBhvr>
                                        <p:cTn id="13" dur="1000" fill="hold"/>
                                        <p:tgtEl>
                                          <p:spTgt spid="409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409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1" presetID="10"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20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par>
                                <p:cTn id="31" presetID="45" presetClass="entr" presetSubtype="0" fill="hold"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2000"/>
                                        <p:tgtEl>
                                          <p:spTgt spid="7"/>
                                        </p:tgtEl>
                                      </p:cBhvr>
                                    </p:animEffect>
                                    <p:anim calcmode="lin" valueType="num">
                                      <p:cBhvr>
                                        <p:cTn id="34" dur="2000" fill="hold"/>
                                        <p:tgtEl>
                                          <p:spTgt spid="7"/>
                                        </p:tgtEl>
                                        <p:attrNameLst>
                                          <p:attrName>ppt_w</p:attrName>
                                        </p:attrNameLst>
                                      </p:cBhvr>
                                      <p:tavLst>
                                        <p:tav tm="0" fmla="#ppt_w*sin(2.5*pi*$)">
                                          <p:val>
                                            <p:fltVal val="0"/>
                                          </p:val>
                                        </p:tav>
                                        <p:tav tm="100000">
                                          <p:val>
                                            <p:fltVal val="1"/>
                                          </p:val>
                                        </p:tav>
                                      </p:tavLst>
                                    </p:anim>
                                    <p:anim calcmode="lin" valueType="num">
                                      <p:cBhvr>
                                        <p:cTn id="35"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0F4B0-D67E-D2C6-2F99-A1BF9A2EE444}"/>
              </a:ext>
            </a:extLst>
          </p:cNvPr>
          <p:cNvSpPr>
            <a:spLocks noGrp="1"/>
          </p:cNvSpPr>
          <p:nvPr>
            <p:ph type="title"/>
          </p:nvPr>
        </p:nvSpPr>
        <p:spPr>
          <a:xfrm>
            <a:off x="1764746" y="742373"/>
            <a:ext cx="9216366" cy="678823"/>
          </a:xfrm>
        </p:spPr>
        <p:txBody>
          <a:bodyPr/>
          <a:lstStyle/>
          <a:p>
            <a:r>
              <a:rPr lang="en-US" sz="3200" dirty="0"/>
              <a:t>Expedition First Stop: </a:t>
            </a:r>
            <a:br>
              <a:rPr lang="en-US" sz="3200" dirty="0"/>
            </a:br>
            <a:r>
              <a:rPr lang="en-US" sz="3200" dirty="0"/>
              <a:t>Do-</a:t>
            </a:r>
            <a:r>
              <a:rPr lang="en-US" sz="3600" dirty="0">
                <a:solidFill>
                  <a:schemeClr val="accent3"/>
                </a:solidFill>
              </a:rPr>
              <a:t>Bee</a:t>
            </a:r>
            <a:r>
              <a:rPr lang="en-US" sz="3200" dirty="0">
                <a:solidFill>
                  <a:schemeClr val="accent3"/>
                </a:solidFill>
              </a:rPr>
              <a:t> </a:t>
            </a:r>
            <a:r>
              <a:rPr lang="en-US" sz="3200" dirty="0"/>
              <a:t>Intentional</a:t>
            </a:r>
          </a:p>
        </p:txBody>
      </p:sp>
      <p:sp>
        <p:nvSpPr>
          <p:cNvPr id="3" name="Content Placeholder 2">
            <a:extLst>
              <a:ext uri="{FF2B5EF4-FFF2-40B4-BE49-F238E27FC236}">
                <a16:creationId xmlns:a16="http://schemas.microsoft.com/office/drawing/2014/main" id="{4719ED66-E8FB-4383-84C5-0A9642937712}"/>
              </a:ext>
            </a:extLst>
          </p:cNvPr>
          <p:cNvSpPr>
            <a:spLocks noGrp="1"/>
          </p:cNvSpPr>
          <p:nvPr>
            <p:ph idx="1"/>
          </p:nvPr>
        </p:nvSpPr>
        <p:spPr>
          <a:xfrm>
            <a:off x="766858" y="1883807"/>
            <a:ext cx="9582524" cy="4204336"/>
          </a:xfrm>
        </p:spPr>
        <p:txBody>
          <a:bodyPr>
            <a:normAutofit fontScale="92500" lnSpcReduction="10000"/>
          </a:bodyPr>
          <a:lstStyle/>
          <a:p>
            <a:pPr lvl="1"/>
            <a:r>
              <a:rPr lang="en-US" b="1" dirty="0"/>
              <a:t>Understand …</a:t>
            </a:r>
          </a:p>
          <a:p>
            <a:pPr lvl="2"/>
            <a:r>
              <a:rPr lang="en-US" b="1" dirty="0">
                <a:solidFill>
                  <a:schemeClr val="accent3"/>
                </a:solidFill>
              </a:rPr>
              <a:t>Why</a:t>
            </a:r>
            <a:r>
              <a:rPr lang="en-US" b="1" dirty="0"/>
              <a:t> you post</a:t>
            </a:r>
          </a:p>
          <a:p>
            <a:pPr lvl="2"/>
            <a:r>
              <a:rPr lang="en-US" b="1" dirty="0">
                <a:solidFill>
                  <a:schemeClr val="accent3"/>
                </a:solidFill>
              </a:rPr>
              <a:t>Who</a:t>
            </a:r>
            <a:r>
              <a:rPr lang="en-US" b="1" dirty="0"/>
              <a:t> your audience is</a:t>
            </a:r>
          </a:p>
          <a:p>
            <a:pPr lvl="2"/>
            <a:r>
              <a:rPr lang="en-US" b="1" dirty="0">
                <a:solidFill>
                  <a:schemeClr val="accent3"/>
                </a:solidFill>
              </a:rPr>
              <a:t>What</a:t>
            </a:r>
            <a:r>
              <a:rPr lang="en-US" b="1" dirty="0"/>
              <a:t> type of posts have the most positive impact</a:t>
            </a:r>
          </a:p>
          <a:p>
            <a:pPr lvl="2"/>
            <a:r>
              <a:rPr lang="en-US" b="1" dirty="0">
                <a:solidFill>
                  <a:schemeClr val="accent3"/>
                </a:solidFill>
              </a:rPr>
              <a:t>Where</a:t>
            </a:r>
            <a:r>
              <a:rPr lang="en-US" b="1" dirty="0"/>
              <a:t> to post</a:t>
            </a:r>
          </a:p>
          <a:p>
            <a:pPr lvl="2"/>
            <a:r>
              <a:rPr lang="en-US" b="1" dirty="0">
                <a:solidFill>
                  <a:schemeClr val="accent3"/>
                </a:solidFill>
              </a:rPr>
              <a:t>How</a:t>
            </a:r>
            <a:r>
              <a:rPr lang="en-US" b="1" dirty="0"/>
              <a:t> to post </a:t>
            </a:r>
          </a:p>
          <a:p>
            <a:pPr lvl="2"/>
            <a:r>
              <a:rPr lang="en-US" b="1" dirty="0">
                <a:solidFill>
                  <a:schemeClr val="accent3"/>
                </a:solidFill>
              </a:rPr>
              <a:t>When</a:t>
            </a:r>
            <a:r>
              <a:rPr lang="en-US" b="1" dirty="0"/>
              <a:t> to post</a:t>
            </a:r>
          </a:p>
          <a:p>
            <a:pPr lvl="2"/>
            <a:endParaRPr lang="en-US" b="1" dirty="0"/>
          </a:p>
          <a:p>
            <a:pPr lvl="2"/>
            <a:endParaRPr lang="en-US" dirty="0"/>
          </a:p>
        </p:txBody>
      </p:sp>
      <p:pic>
        <p:nvPicPr>
          <p:cNvPr id="4" name="Picture 2" descr="Free Bumblebee Honeybees vector and picture">
            <a:extLst>
              <a:ext uri="{FF2B5EF4-FFF2-40B4-BE49-F238E27FC236}">
                <a16:creationId xmlns:a16="http://schemas.microsoft.com/office/drawing/2014/main" id="{8F90B285-BB4D-D209-2ACE-F5472CC809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253811">
            <a:off x="7710649" y="628453"/>
            <a:ext cx="2370059" cy="19435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6639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1000"/>
                                        <p:tgtEl>
                                          <p:spTgt spid="3">
                                            <p:txEl>
                                              <p:pRg st="6" end="6"/>
                                            </p:txEl>
                                          </p:spTgt>
                                        </p:tgtEl>
                                      </p:cBhvr>
                                    </p:animEffect>
                                    <p:anim calcmode="lin" valueType="num">
                                      <p:cBhvr>
                                        <p:cTn id="3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0F4B0-D67E-D2C6-2F99-A1BF9A2EE444}"/>
              </a:ext>
            </a:extLst>
          </p:cNvPr>
          <p:cNvSpPr>
            <a:spLocks noGrp="1"/>
          </p:cNvSpPr>
          <p:nvPr>
            <p:ph type="title"/>
          </p:nvPr>
        </p:nvSpPr>
        <p:spPr>
          <a:xfrm>
            <a:off x="1764746" y="742373"/>
            <a:ext cx="9216366" cy="678823"/>
          </a:xfrm>
        </p:spPr>
        <p:txBody>
          <a:bodyPr/>
          <a:lstStyle/>
          <a:p>
            <a:r>
              <a:rPr lang="en-US" sz="3200" dirty="0"/>
              <a:t>Expedition First Stop: </a:t>
            </a:r>
            <a:br>
              <a:rPr lang="en-US" sz="3200" dirty="0"/>
            </a:br>
            <a:r>
              <a:rPr lang="en-US" sz="3200" dirty="0"/>
              <a:t>Do-</a:t>
            </a:r>
            <a:r>
              <a:rPr lang="en-US" sz="3600" dirty="0">
                <a:solidFill>
                  <a:schemeClr val="accent3"/>
                </a:solidFill>
              </a:rPr>
              <a:t>Bee</a:t>
            </a:r>
            <a:r>
              <a:rPr lang="en-US" sz="3200" dirty="0">
                <a:solidFill>
                  <a:schemeClr val="accent3"/>
                </a:solidFill>
              </a:rPr>
              <a:t> </a:t>
            </a:r>
            <a:r>
              <a:rPr lang="en-US" sz="3200" dirty="0"/>
              <a:t>Intentional</a:t>
            </a:r>
          </a:p>
        </p:txBody>
      </p:sp>
      <p:sp>
        <p:nvSpPr>
          <p:cNvPr id="3" name="Content Placeholder 2">
            <a:extLst>
              <a:ext uri="{FF2B5EF4-FFF2-40B4-BE49-F238E27FC236}">
                <a16:creationId xmlns:a16="http://schemas.microsoft.com/office/drawing/2014/main" id="{4719ED66-E8FB-4383-84C5-0A9642937712}"/>
              </a:ext>
            </a:extLst>
          </p:cNvPr>
          <p:cNvSpPr>
            <a:spLocks noGrp="1"/>
          </p:cNvSpPr>
          <p:nvPr>
            <p:ph idx="1"/>
          </p:nvPr>
        </p:nvSpPr>
        <p:spPr>
          <a:xfrm>
            <a:off x="1398588" y="2034837"/>
            <a:ext cx="9582524" cy="4204336"/>
          </a:xfrm>
        </p:spPr>
        <p:txBody>
          <a:bodyPr>
            <a:normAutofit/>
          </a:bodyPr>
          <a:lstStyle/>
          <a:p>
            <a:pPr lvl="1"/>
            <a:r>
              <a:rPr lang="en-US" b="1" dirty="0">
                <a:solidFill>
                  <a:schemeClr val="accent3"/>
                </a:solidFill>
              </a:rPr>
              <a:t>Why</a:t>
            </a:r>
            <a:r>
              <a:rPr lang="en-US" b="1" dirty="0"/>
              <a:t> you post</a:t>
            </a:r>
          </a:p>
          <a:p>
            <a:pPr lvl="2"/>
            <a:r>
              <a:rPr lang="en-US" b="1" dirty="0"/>
              <a:t>Know your mission</a:t>
            </a:r>
          </a:p>
          <a:p>
            <a:pPr lvl="2"/>
            <a:endParaRPr lang="en-US" b="1" dirty="0"/>
          </a:p>
          <a:p>
            <a:pPr lvl="2"/>
            <a:endParaRPr lang="en-US" b="1" dirty="0"/>
          </a:p>
          <a:p>
            <a:pPr lvl="2"/>
            <a:endParaRPr lang="en-US" dirty="0"/>
          </a:p>
        </p:txBody>
      </p:sp>
      <p:pic>
        <p:nvPicPr>
          <p:cNvPr id="4" name="Picture 2" descr="Free Bumblebee Honeybees vector and picture">
            <a:extLst>
              <a:ext uri="{FF2B5EF4-FFF2-40B4-BE49-F238E27FC236}">
                <a16:creationId xmlns:a16="http://schemas.microsoft.com/office/drawing/2014/main" id="{BEA19EF3-A684-0AFE-04D8-1FE58857FB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253811">
            <a:off x="8003301" y="686970"/>
            <a:ext cx="2632263" cy="2158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9343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48053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55ADF-DD28-7D8F-371A-5C27BD1B50EB}"/>
              </a:ext>
            </a:extLst>
          </p:cNvPr>
          <p:cNvSpPr>
            <a:spLocks noGrp="1"/>
          </p:cNvSpPr>
          <p:nvPr>
            <p:ph type="title"/>
          </p:nvPr>
        </p:nvSpPr>
        <p:spPr>
          <a:xfrm>
            <a:off x="1716280" y="343593"/>
            <a:ext cx="8862073" cy="703811"/>
          </a:xfrm>
        </p:spPr>
        <p:txBody>
          <a:bodyPr/>
          <a:lstStyle/>
          <a:p>
            <a:r>
              <a:rPr lang="en-US" dirty="0"/>
              <a:t>LWML KS District Mission</a:t>
            </a:r>
          </a:p>
        </p:txBody>
      </p:sp>
      <p:sp>
        <p:nvSpPr>
          <p:cNvPr id="3" name="TextBox 2">
            <a:extLst>
              <a:ext uri="{FF2B5EF4-FFF2-40B4-BE49-F238E27FC236}">
                <a16:creationId xmlns:a16="http://schemas.microsoft.com/office/drawing/2014/main" id="{9654A2A8-F366-AA03-BC15-8DF28C84267A}"/>
              </a:ext>
            </a:extLst>
          </p:cNvPr>
          <p:cNvSpPr txBox="1"/>
          <p:nvPr/>
        </p:nvSpPr>
        <p:spPr>
          <a:xfrm>
            <a:off x="1272992" y="2133591"/>
            <a:ext cx="9072282" cy="3477875"/>
          </a:xfrm>
          <a:prstGeom prst="rect">
            <a:avLst/>
          </a:prstGeom>
          <a:solidFill>
            <a:schemeClr val="bg2"/>
          </a:solidFill>
        </p:spPr>
        <p:txBody>
          <a:bodyPr wrap="square" rtlCol="0">
            <a:spAutoFit/>
          </a:bodyPr>
          <a:lstStyle/>
          <a:p>
            <a:pPr algn="ctr"/>
            <a:r>
              <a:rPr lang="en-US" sz="4400" b="1" i="0" dirty="0">
                <a:solidFill>
                  <a:srgbClr val="60269E"/>
                </a:solidFill>
                <a:effectLst/>
              </a:rPr>
              <a:t>Led by the Holy Spirit, the LWML Kansas District will equip women to proclaim Christ, support missions, and serve the Lord with gladness.</a:t>
            </a:r>
            <a:endParaRPr lang="en-US" sz="4400" b="1" dirty="0">
              <a:solidFill>
                <a:srgbClr val="60269E"/>
              </a:solidFill>
            </a:endParaRPr>
          </a:p>
        </p:txBody>
      </p:sp>
    </p:spTree>
    <p:extLst>
      <p:ext uri="{BB962C8B-B14F-4D97-AF65-F5344CB8AC3E}">
        <p14:creationId xmlns:p14="http://schemas.microsoft.com/office/powerpoint/2010/main" val="17055141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55ADF-DD28-7D8F-371A-5C27BD1B50EB}"/>
              </a:ext>
            </a:extLst>
          </p:cNvPr>
          <p:cNvSpPr>
            <a:spLocks noGrp="1"/>
          </p:cNvSpPr>
          <p:nvPr>
            <p:ph type="title"/>
          </p:nvPr>
        </p:nvSpPr>
        <p:spPr>
          <a:xfrm>
            <a:off x="1667433" y="809753"/>
            <a:ext cx="10112188" cy="703811"/>
          </a:xfrm>
        </p:spPr>
        <p:txBody>
          <a:bodyPr/>
          <a:lstStyle/>
          <a:p>
            <a:r>
              <a:rPr lang="en-US" dirty="0"/>
              <a:t>Lutheran Woman in Mission</a:t>
            </a:r>
          </a:p>
        </p:txBody>
      </p:sp>
      <p:sp>
        <p:nvSpPr>
          <p:cNvPr id="3" name="TextBox 2">
            <a:extLst>
              <a:ext uri="{FF2B5EF4-FFF2-40B4-BE49-F238E27FC236}">
                <a16:creationId xmlns:a16="http://schemas.microsoft.com/office/drawing/2014/main" id="{9654A2A8-F366-AA03-BC15-8DF28C84267A}"/>
              </a:ext>
            </a:extLst>
          </p:cNvPr>
          <p:cNvSpPr txBox="1"/>
          <p:nvPr/>
        </p:nvSpPr>
        <p:spPr>
          <a:xfrm>
            <a:off x="1272992" y="2414971"/>
            <a:ext cx="9072282" cy="1446550"/>
          </a:xfrm>
          <a:prstGeom prst="rect">
            <a:avLst/>
          </a:prstGeom>
          <a:solidFill>
            <a:schemeClr val="bg2"/>
          </a:solidFill>
        </p:spPr>
        <p:txBody>
          <a:bodyPr wrap="square" rtlCol="0">
            <a:spAutoFit/>
          </a:bodyPr>
          <a:lstStyle/>
          <a:p>
            <a:pPr algn="ctr"/>
            <a:r>
              <a:rPr lang="en-US" sz="4400" b="1" i="0" dirty="0">
                <a:solidFill>
                  <a:srgbClr val="60269E"/>
                </a:solidFill>
                <a:effectLst/>
              </a:rPr>
              <a:t>What’s your personal mission statement?</a:t>
            </a:r>
            <a:endParaRPr lang="en-US" sz="4400" b="1" dirty="0">
              <a:solidFill>
                <a:srgbClr val="60269E"/>
              </a:solidFill>
            </a:endParaRPr>
          </a:p>
        </p:txBody>
      </p:sp>
    </p:spTree>
    <p:extLst>
      <p:ext uri="{BB962C8B-B14F-4D97-AF65-F5344CB8AC3E}">
        <p14:creationId xmlns:p14="http://schemas.microsoft.com/office/powerpoint/2010/main" val="31202881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0F4B0-D67E-D2C6-2F99-A1BF9A2EE444}"/>
              </a:ext>
            </a:extLst>
          </p:cNvPr>
          <p:cNvSpPr>
            <a:spLocks noGrp="1"/>
          </p:cNvSpPr>
          <p:nvPr>
            <p:ph type="title"/>
          </p:nvPr>
        </p:nvSpPr>
        <p:spPr>
          <a:xfrm>
            <a:off x="1764746" y="742373"/>
            <a:ext cx="9216366" cy="678823"/>
          </a:xfrm>
        </p:spPr>
        <p:txBody>
          <a:bodyPr/>
          <a:lstStyle/>
          <a:p>
            <a:r>
              <a:rPr lang="en-US" sz="3200" dirty="0"/>
              <a:t>Expedition First Stop: </a:t>
            </a:r>
            <a:br>
              <a:rPr lang="en-US" sz="3200" dirty="0"/>
            </a:br>
            <a:r>
              <a:rPr lang="en-US" sz="3200" dirty="0"/>
              <a:t>Do-</a:t>
            </a:r>
            <a:r>
              <a:rPr lang="en-US" sz="3600" dirty="0">
                <a:solidFill>
                  <a:schemeClr val="accent3"/>
                </a:solidFill>
              </a:rPr>
              <a:t>Bee</a:t>
            </a:r>
            <a:r>
              <a:rPr lang="en-US" sz="3200" dirty="0">
                <a:solidFill>
                  <a:schemeClr val="accent3"/>
                </a:solidFill>
              </a:rPr>
              <a:t> </a:t>
            </a:r>
            <a:r>
              <a:rPr lang="en-US" sz="3200" dirty="0"/>
              <a:t>Intentional</a:t>
            </a:r>
          </a:p>
        </p:txBody>
      </p:sp>
      <p:sp>
        <p:nvSpPr>
          <p:cNvPr id="3" name="Content Placeholder 2">
            <a:extLst>
              <a:ext uri="{FF2B5EF4-FFF2-40B4-BE49-F238E27FC236}">
                <a16:creationId xmlns:a16="http://schemas.microsoft.com/office/drawing/2014/main" id="{4719ED66-E8FB-4383-84C5-0A9642937712}"/>
              </a:ext>
            </a:extLst>
          </p:cNvPr>
          <p:cNvSpPr>
            <a:spLocks noGrp="1"/>
          </p:cNvSpPr>
          <p:nvPr>
            <p:ph idx="1"/>
          </p:nvPr>
        </p:nvSpPr>
        <p:spPr>
          <a:xfrm>
            <a:off x="61652" y="2039109"/>
            <a:ext cx="11443163" cy="4204336"/>
          </a:xfrm>
        </p:spPr>
        <p:txBody>
          <a:bodyPr>
            <a:normAutofit/>
          </a:bodyPr>
          <a:lstStyle/>
          <a:p>
            <a:pPr lvl="1"/>
            <a:r>
              <a:rPr lang="en-US" b="1" dirty="0">
                <a:solidFill>
                  <a:schemeClr val="accent3"/>
                </a:solidFill>
              </a:rPr>
              <a:t>Who</a:t>
            </a:r>
            <a:r>
              <a:rPr lang="en-US" b="1" dirty="0"/>
              <a:t> you want to engage</a:t>
            </a:r>
          </a:p>
          <a:p>
            <a:pPr lvl="2"/>
            <a:r>
              <a:rPr lang="en-US" b="1" dirty="0"/>
              <a:t>Know your Audience</a:t>
            </a:r>
          </a:p>
          <a:p>
            <a:pPr lvl="1"/>
            <a:r>
              <a:rPr lang="en-US" b="1" dirty="0">
                <a:solidFill>
                  <a:schemeClr val="accent3"/>
                </a:solidFill>
              </a:rPr>
              <a:t>What</a:t>
            </a:r>
            <a:r>
              <a:rPr lang="en-US" b="1" dirty="0"/>
              <a:t> type of posts have positive impact</a:t>
            </a:r>
          </a:p>
          <a:p>
            <a:pPr lvl="2"/>
            <a:r>
              <a:rPr lang="en-US" b="1" dirty="0"/>
              <a:t>Support your mission</a:t>
            </a:r>
          </a:p>
          <a:p>
            <a:pPr lvl="2"/>
            <a:r>
              <a:rPr lang="en-US" b="1" dirty="0"/>
              <a:t>Edify your audience</a:t>
            </a:r>
          </a:p>
          <a:p>
            <a:pPr lvl="2"/>
            <a:r>
              <a:rPr lang="en-US" b="1" dirty="0"/>
              <a:t>Photos, stories, videos, text</a:t>
            </a:r>
          </a:p>
        </p:txBody>
      </p:sp>
      <p:pic>
        <p:nvPicPr>
          <p:cNvPr id="4" name="Picture 2" descr="Free Bumblebee Honeybees vector and picture">
            <a:extLst>
              <a:ext uri="{FF2B5EF4-FFF2-40B4-BE49-F238E27FC236}">
                <a16:creationId xmlns:a16="http://schemas.microsoft.com/office/drawing/2014/main" id="{904560F4-0BF2-7FAE-9233-E739B11C90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253811">
            <a:off x="8152098" y="718521"/>
            <a:ext cx="2478585" cy="2032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787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urple EDIT">
  <a:themeElements>
    <a:clrScheme name="LWML">
      <a:dk1>
        <a:sysClr val="windowText" lastClr="000000"/>
      </a:dk1>
      <a:lt1>
        <a:sysClr val="window" lastClr="FFFFFF"/>
      </a:lt1>
      <a:dk2>
        <a:srgbClr val="2C3C43"/>
      </a:dk2>
      <a:lt2>
        <a:srgbClr val="EBEBEB"/>
      </a:lt2>
      <a:accent1>
        <a:srgbClr val="60259E"/>
      </a:accent1>
      <a:accent2>
        <a:srgbClr val="D0B8EA"/>
      </a:accent2>
      <a:accent3>
        <a:srgbClr val="DBAB24"/>
      </a:accent3>
      <a:accent4>
        <a:srgbClr val="A19FA2"/>
      </a:accent4>
      <a:accent5>
        <a:srgbClr val="D7D8D3"/>
      </a:accent5>
      <a:accent6>
        <a:srgbClr val="F1E5C9"/>
      </a:accent6>
      <a:hlink>
        <a:srgbClr val="DBAB24"/>
      </a:hlink>
      <a:folHlink>
        <a:srgbClr val="F1D95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Purple EDIT" id="{7A0EEDF7-63FA-41D8-B7D4-32ACD0EF4644}" vid="{2A959623-6E5F-4060-A6EA-BB18D69B9DB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Purple EDIT</Template>
  <TotalTime>780</TotalTime>
  <Words>1193</Words>
  <Application>Microsoft Office PowerPoint</Application>
  <PresentationFormat>Widescreen</PresentationFormat>
  <Paragraphs>90</Paragraphs>
  <Slides>15</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Montserrat SemiBold</vt:lpstr>
      <vt:lpstr>Verdana</vt:lpstr>
      <vt:lpstr>Wingdings 3</vt:lpstr>
      <vt:lpstr>Purple EDIT</vt:lpstr>
      <vt:lpstr>Adventures in  Social Media </vt:lpstr>
      <vt:lpstr>Discovering Best Practices in  Social Media</vt:lpstr>
      <vt:lpstr>Discover Bee-ing Positively Influential on Social Media</vt:lpstr>
      <vt:lpstr>Expedition First Stop:  Do-Bee Intentional</vt:lpstr>
      <vt:lpstr>Expedition First Stop:  Do-Bee Intentional</vt:lpstr>
      <vt:lpstr>PowerPoint Presentation</vt:lpstr>
      <vt:lpstr>LWML KS District Mission</vt:lpstr>
      <vt:lpstr>Lutheran Woman in Mission</vt:lpstr>
      <vt:lpstr>Expedition First Stop:  Do-Bee Intentional</vt:lpstr>
      <vt:lpstr>Expedition First Stop:  Do-Bee Intentional</vt:lpstr>
      <vt:lpstr>Expedition First Stop:  Do-Bee Intentional</vt:lpstr>
      <vt:lpstr>Expedition Second Stop:  Do-Bee Discerning</vt:lpstr>
      <vt:lpstr>Expedition Third Stop:  Do-Bee Active</vt:lpstr>
      <vt:lpstr>The Adventure Continues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Jill Levenhagen</dc:creator>
  <cp:lastModifiedBy>Kris Osler</cp:lastModifiedBy>
  <cp:revision>34</cp:revision>
  <cp:lastPrinted>2023-06-18T18:27:41Z</cp:lastPrinted>
  <dcterms:created xsi:type="dcterms:W3CDTF">2021-11-12T19:55:56Z</dcterms:created>
  <dcterms:modified xsi:type="dcterms:W3CDTF">2023-06-18T18:47:18Z</dcterms:modified>
</cp:coreProperties>
</file>