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59" r:id="rId6"/>
    <p:sldId id="258" r:id="rId7"/>
    <p:sldId id="260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3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5DB93-82EB-4D11-866F-B355CD4D69D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BBD68-90A3-43D6-B33C-94AC91BFB6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32C-51A4-46E3-9562-18E50CC6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E4B48-F9F0-4FAA-A785-5DD8A761BF08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B0464-F52C-4F62-B2A8-C42021021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4E17FCC-A4CB-4BA0-8C39-E84EC64C47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86674 w 12192000"/>
              <a:gd name="connsiteY0" fmla="*/ 6474316 h 6858000"/>
              <a:gd name="connsiteX1" fmla="*/ 1287722 w 12192000"/>
              <a:gd name="connsiteY1" fmla="*/ 6475694 h 6858000"/>
              <a:gd name="connsiteX2" fmla="*/ 1269552 w 12192000"/>
              <a:gd name="connsiteY2" fmla="*/ 648440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4509863 w 12192000"/>
              <a:gd name="connsiteY6" fmla="*/ 6858000 h 6858000"/>
              <a:gd name="connsiteX7" fmla="*/ 4447989 w 12192000"/>
              <a:gd name="connsiteY7" fmla="*/ 6838714 h 6858000"/>
              <a:gd name="connsiteX8" fmla="*/ 4099358 w 12192000"/>
              <a:gd name="connsiteY8" fmla="*/ 6730382 h 6858000"/>
              <a:gd name="connsiteX9" fmla="*/ 3747902 w 12192000"/>
              <a:gd name="connsiteY9" fmla="*/ 6631483 h 6858000"/>
              <a:gd name="connsiteX10" fmla="*/ 3393081 w 12192000"/>
              <a:gd name="connsiteY10" fmla="*/ 6547784 h 6858000"/>
              <a:gd name="connsiteX11" fmla="*/ 3137808 w 12192000"/>
              <a:gd name="connsiteY11" fmla="*/ 6560695 h 6858000"/>
              <a:gd name="connsiteX12" fmla="*/ 2899474 w 12192000"/>
              <a:gd name="connsiteY12" fmla="*/ 6641132 h 6858000"/>
              <a:gd name="connsiteX13" fmla="*/ 2699294 w 12192000"/>
              <a:gd name="connsiteY13" fmla="*/ 6645632 h 6858000"/>
              <a:gd name="connsiteX14" fmla="*/ 2498511 w 12192000"/>
              <a:gd name="connsiteY14" fmla="*/ 6615167 h 6858000"/>
              <a:gd name="connsiteX15" fmla="*/ 2191632 w 12192000"/>
              <a:gd name="connsiteY15" fmla="*/ 6578631 h 6858000"/>
              <a:gd name="connsiteX16" fmla="*/ 1884392 w 12192000"/>
              <a:gd name="connsiteY16" fmla="*/ 6545941 h 6858000"/>
              <a:gd name="connsiteX17" fmla="*/ 1669793 w 12192000"/>
              <a:gd name="connsiteY17" fmla="*/ 6518058 h 6858000"/>
              <a:gd name="connsiteX18" fmla="*/ 1576972 w 12192000"/>
              <a:gd name="connsiteY18" fmla="*/ 6515173 h 6858000"/>
              <a:gd name="connsiteX19" fmla="*/ 1427499 w 12192000"/>
              <a:gd name="connsiteY19" fmla="*/ 6516670 h 6858000"/>
              <a:gd name="connsiteX20" fmla="*/ 1297923 w 12192000"/>
              <a:gd name="connsiteY20" fmla="*/ 6467688 h 6858000"/>
              <a:gd name="connsiteX21" fmla="*/ 1286674 w 12192000"/>
              <a:gd name="connsiteY21" fmla="*/ 6474316 h 6858000"/>
              <a:gd name="connsiteX22" fmla="*/ 1282229 w 12192000"/>
              <a:gd name="connsiteY22" fmla="*/ 6468470 h 6858000"/>
              <a:gd name="connsiteX23" fmla="*/ 1113470 w 12192000"/>
              <a:gd name="connsiteY23" fmla="*/ 6473645 h 6858000"/>
              <a:gd name="connsiteX24" fmla="*/ 958526 w 12192000"/>
              <a:gd name="connsiteY24" fmla="*/ 6492085 h 6858000"/>
              <a:gd name="connsiteX25" fmla="*/ 836866 w 12192000"/>
              <a:gd name="connsiteY25" fmla="*/ 6548554 h 6858000"/>
              <a:gd name="connsiteX26" fmla="*/ 721512 w 12192000"/>
              <a:gd name="connsiteY26" fmla="*/ 6661859 h 6858000"/>
              <a:gd name="connsiteX27" fmla="*/ 643347 w 12192000"/>
              <a:gd name="connsiteY27" fmla="*/ 6792228 h 6858000"/>
              <a:gd name="connsiteX28" fmla="*/ 623901 w 12192000"/>
              <a:gd name="connsiteY28" fmla="*/ 6843676 h 6858000"/>
              <a:gd name="connsiteX29" fmla="*/ 628457 w 12192000"/>
              <a:gd name="connsiteY29" fmla="*/ 6858000 h 6858000"/>
              <a:gd name="connsiteX30" fmla="*/ 0 w 12192000"/>
              <a:gd name="connsiteY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2000" h="6858000">
                <a:moveTo>
                  <a:pt x="1286674" y="6474316"/>
                </a:moveTo>
                <a:lnTo>
                  <a:pt x="1287722" y="6475694"/>
                </a:lnTo>
                <a:cubicBezTo>
                  <a:pt x="1285968" y="6478366"/>
                  <a:pt x="1280269" y="6481286"/>
                  <a:pt x="1269552" y="648440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09863" y="6858000"/>
                </a:lnTo>
                <a:lnTo>
                  <a:pt x="4447989" y="6838714"/>
                </a:lnTo>
                <a:cubicBezTo>
                  <a:pt x="4356371" y="6781636"/>
                  <a:pt x="4170309" y="6738976"/>
                  <a:pt x="4099358" y="6730382"/>
                </a:cubicBezTo>
                <a:cubicBezTo>
                  <a:pt x="4025582" y="6669159"/>
                  <a:pt x="3860426" y="6713795"/>
                  <a:pt x="3747902" y="6631483"/>
                </a:cubicBezTo>
                <a:cubicBezTo>
                  <a:pt x="3643366" y="6629438"/>
                  <a:pt x="3521409" y="6544303"/>
                  <a:pt x="3393081" y="6547784"/>
                </a:cubicBezTo>
                <a:cubicBezTo>
                  <a:pt x="3241684" y="6549101"/>
                  <a:pt x="3198368" y="6535343"/>
                  <a:pt x="3137808" y="6560695"/>
                </a:cubicBezTo>
                <a:cubicBezTo>
                  <a:pt x="3096054" y="6550960"/>
                  <a:pt x="2967183" y="6622270"/>
                  <a:pt x="2899474" y="6641132"/>
                </a:cubicBezTo>
                <a:cubicBezTo>
                  <a:pt x="2827501" y="6684808"/>
                  <a:pt x="2710289" y="6652484"/>
                  <a:pt x="2699294" y="6645632"/>
                </a:cubicBezTo>
                <a:cubicBezTo>
                  <a:pt x="2673340" y="6612169"/>
                  <a:pt x="2654596" y="6625926"/>
                  <a:pt x="2498511" y="6615167"/>
                </a:cubicBezTo>
                <a:cubicBezTo>
                  <a:pt x="2322064" y="6573408"/>
                  <a:pt x="2262166" y="6550336"/>
                  <a:pt x="2191632" y="6578631"/>
                </a:cubicBezTo>
                <a:cubicBezTo>
                  <a:pt x="2095927" y="6606506"/>
                  <a:pt x="2022692" y="6601576"/>
                  <a:pt x="1884392" y="6545941"/>
                </a:cubicBezTo>
                <a:cubicBezTo>
                  <a:pt x="1769825" y="6506106"/>
                  <a:pt x="1709325" y="6510128"/>
                  <a:pt x="1669793" y="6518058"/>
                </a:cubicBezTo>
                <a:cubicBezTo>
                  <a:pt x="1630262" y="6525987"/>
                  <a:pt x="1609775" y="6537643"/>
                  <a:pt x="1576972" y="6515173"/>
                </a:cubicBezTo>
                <a:cubicBezTo>
                  <a:pt x="1466368" y="6557163"/>
                  <a:pt x="1430501" y="6567376"/>
                  <a:pt x="1427499" y="6516670"/>
                </a:cubicBezTo>
                <a:cubicBezTo>
                  <a:pt x="1328985" y="6517614"/>
                  <a:pt x="1351814" y="6443815"/>
                  <a:pt x="1297923" y="6467688"/>
                </a:cubicBezTo>
                <a:lnTo>
                  <a:pt x="1286674" y="6474316"/>
                </a:lnTo>
                <a:lnTo>
                  <a:pt x="1282229" y="6468470"/>
                </a:lnTo>
                <a:cubicBezTo>
                  <a:pt x="1251880" y="6455716"/>
                  <a:pt x="1118246" y="6453728"/>
                  <a:pt x="1113470" y="6473645"/>
                </a:cubicBezTo>
                <a:cubicBezTo>
                  <a:pt x="1021908" y="6519362"/>
                  <a:pt x="972824" y="6505062"/>
                  <a:pt x="958526" y="6492085"/>
                </a:cubicBezTo>
                <a:cubicBezTo>
                  <a:pt x="898871" y="6445761"/>
                  <a:pt x="892381" y="6514972"/>
                  <a:pt x="836866" y="6548554"/>
                </a:cubicBezTo>
                <a:cubicBezTo>
                  <a:pt x="826714" y="6553422"/>
                  <a:pt x="731307" y="6598778"/>
                  <a:pt x="721512" y="6661859"/>
                </a:cubicBezTo>
                <a:cubicBezTo>
                  <a:pt x="668521" y="6730587"/>
                  <a:pt x="663956" y="6737917"/>
                  <a:pt x="643347" y="6792228"/>
                </a:cubicBezTo>
                <a:lnTo>
                  <a:pt x="623901" y="6843676"/>
                </a:lnTo>
                <a:lnTo>
                  <a:pt x="6284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1152000" rIns="0" bIns="0" rtlCol="0" anchor="t">
            <a:noAutofit/>
          </a:bodyPr>
          <a:lstStyle>
            <a:lvl1pPr marL="0" indent="0" algn="ctr">
              <a:buNone/>
              <a:defRPr lang="en-US" sz="12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or Drag &amp; Drop Your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BA34C-81CC-4DE1-8314-7B836DDBD2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4275" y="2535238"/>
            <a:ext cx="4743450" cy="1655762"/>
          </a:xfrm>
        </p:spPr>
        <p:txBody>
          <a:bodyPr>
            <a:prstTxWarp prst="textArchUp">
              <a:avLst/>
            </a:prstTxWarp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Header Pretext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A83E0-9E29-498B-A517-74DED29B1E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5225" y="3675063"/>
            <a:ext cx="4743450" cy="2387600"/>
          </a:xfrm>
        </p:spPr>
        <p:txBody>
          <a:bodyPr anchor="t">
            <a:prstTxWarp prst="textArchUp">
              <a:avLst/>
            </a:prstTxWarp>
            <a:noAutofit/>
          </a:bodyPr>
          <a:lstStyle>
            <a:lvl1pPr algn="ctr">
              <a:lnSpc>
                <a:spcPct val="100000"/>
              </a:lnSpc>
              <a:defRPr sz="8000" b="1" spc="-300">
                <a:blipFill dpi="0" rotWithShape="1">
                  <a:blip r:embed="rId2"/>
                  <a:srcRect/>
                  <a:tile tx="0" ty="0" sx="100000" sy="100000" flip="none" algn="ctr"/>
                </a:blipFill>
                <a:latin typeface="+mn-lt"/>
              </a:defRPr>
            </a:lvl1pPr>
          </a:lstStyle>
          <a:p>
            <a:r>
              <a:rPr lang="en-US" dirty="0"/>
              <a:t>Main Head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8FE5B8E7-AB45-4DF2-BD41-666BA397D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341445">
            <a:off x="1796105" y="5043951"/>
            <a:ext cx="1309242" cy="3415640"/>
          </a:xfrm>
          <a:custGeom>
            <a:avLst/>
            <a:gdLst>
              <a:gd name="connsiteX0" fmla="*/ 45594 w 1309242"/>
              <a:gd name="connsiteY0" fmla="*/ 2795140 h 3415640"/>
              <a:gd name="connsiteX1" fmla="*/ 106430 w 1309242"/>
              <a:gd name="connsiteY1" fmla="*/ 2733673 h 3415640"/>
              <a:gd name="connsiteX2" fmla="*/ 208053 w 1309242"/>
              <a:gd name="connsiteY2" fmla="*/ 2573334 h 3415640"/>
              <a:gd name="connsiteX3" fmla="*/ 283934 w 1309242"/>
              <a:gd name="connsiteY3" fmla="*/ 2374798 h 3415640"/>
              <a:gd name="connsiteX4" fmla="*/ 465800 w 1309242"/>
              <a:gd name="connsiteY4" fmla="*/ 2030358 h 3415640"/>
              <a:gd name="connsiteX5" fmla="*/ 642821 w 1309242"/>
              <a:gd name="connsiteY5" fmla="*/ 1677569 h 3415640"/>
              <a:gd name="connsiteX6" fmla="*/ 708307 w 1309242"/>
              <a:gd name="connsiteY6" fmla="*/ 1478815 h 3415640"/>
              <a:gd name="connsiteX7" fmla="*/ 739537 w 1309242"/>
              <a:gd name="connsiteY7" fmla="*/ 1271815 h 3415640"/>
              <a:gd name="connsiteX8" fmla="*/ 731510 w 1309242"/>
              <a:gd name="connsiteY8" fmla="*/ 1004099 h 3415640"/>
              <a:gd name="connsiteX9" fmla="*/ 790438 w 1309242"/>
              <a:gd name="connsiteY9" fmla="*/ 741726 h 3415640"/>
              <a:gd name="connsiteX10" fmla="*/ 1020679 w 1309242"/>
              <a:gd name="connsiteY10" fmla="*/ 382161 h 3415640"/>
              <a:gd name="connsiteX11" fmla="*/ 1268529 w 1309242"/>
              <a:gd name="connsiteY11" fmla="*/ 55241 h 3415640"/>
              <a:gd name="connsiteX12" fmla="*/ 1309242 w 1309242"/>
              <a:gd name="connsiteY12" fmla="*/ 0 h 3415640"/>
              <a:gd name="connsiteX13" fmla="*/ 222943 w 1309242"/>
              <a:gd name="connsiteY13" fmla="*/ 3415640 h 3415640"/>
              <a:gd name="connsiteX14" fmla="*/ 213219 w 1309242"/>
              <a:gd name="connsiteY14" fmla="*/ 3406215 h 3415640"/>
              <a:gd name="connsiteX15" fmla="*/ 113697 w 1309242"/>
              <a:gd name="connsiteY15" fmla="*/ 3294745 h 3415640"/>
              <a:gd name="connsiteX16" fmla="*/ 40415 w 1309242"/>
              <a:gd name="connsiteY16" fmla="*/ 3146169 h 3415640"/>
              <a:gd name="connsiteX17" fmla="*/ 23256 w 1309242"/>
              <a:gd name="connsiteY17" fmla="*/ 3023512 h 3415640"/>
              <a:gd name="connsiteX18" fmla="*/ 50379 w 1309242"/>
              <a:gd name="connsiteY18" fmla="*/ 2875601 h 3415640"/>
              <a:gd name="connsiteX19" fmla="*/ 45594 w 1309242"/>
              <a:gd name="connsiteY19" fmla="*/ 2795140 h 341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09242" h="3415640">
                <a:moveTo>
                  <a:pt x="45594" y="2795140"/>
                </a:moveTo>
                <a:cubicBezTo>
                  <a:pt x="60968" y="2762395"/>
                  <a:pt x="96966" y="2746701"/>
                  <a:pt x="106430" y="2733673"/>
                </a:cubicBezTo>
                <a:cubicBezTo>
                  <a:pt x="100253" y="2634558"/>
                  <a:pt x="153743" y="2632091"/>
                  <a:pt x="208053" y="2573334"/>
                </a:cubicBezTo>
                <a:cubicBezTo>
                  <a:pt x="219688" y="2565688"/>
                  <a:pt x="263985" y="2471215"/>
                  <a:pt x="283934" y="2374798"/>
                </a:cubicBezTo>
                <a:cubicBezTo>
                  <a:pt x="287619" y="2267283"/>
                  <a:pt x="379701" y="2134358"/>
                  <a:pt x="465800" y="2030358"/>
                </a:cubicBezTo>
                <a:cubicBezTo>
                  <a:pt x="577270" y="1930835"/>
                  <a:pt x="590226" y="1791595"/>
                  <a:pt x="642821" y="1677569"/>
                </a:cubicBezTo>
                <a:cubicBezTo>
                  <a:pt x="712858" y="1621294"/>
                  <a:pt x="731655" y="1631370"/>
                  <a:pt x="708307" y="1478815"/>
                </a:cubicBezTo>
                <a:cubicBezTo>
                  <a:pt x="717259" y="1428076"/>
                  <a:pt x="708067" y="1336070"/>
                  <a:pt x="739537" y="1271815"/>
                </a:cubicBezTo>
                <a:cubicBezTo>
                  <a:pt x="737249" y="1124005"/>
                  <a:pt x="751753" y="1065132"/>
                  <a:pt x="731510" y="1004099"/>
                </a:cubicBezTo>
                <a:cubicBezTo>
                  <a:pt x="737392" y="945761"/>
                  <a:pt x="663892" y="807581"/>
                  <a:pt x="790438" y="741726"/>
                </a:cubicBezTo>
                <a:cubicBezTo>
                  <a:pt x="833290" y="596296"/>
                  <a:pt x="950410" y="518052"/>
                  <a:pt x="1020679" y="382161"/>
                </a:cubicBezTo>
                <a:cubicBezTo>
                  <a:pt x="1056189" y="313326"/>
                  <a:pt x="1140410" y="179163"/>
                  <a:pt x="1268529" y="55241"/>
                </a:cubicBezTo>
                <a:lnTo>
                  <a:pt x="1309242" y="0"/>
                </a:lnTo>
                <a:lnTo>
                  <a:pt x="222943" y="3415640"/>
                </a:lnTo>
                <a:lnTo>
                  <a:pt x="213219" y="3406215"/>
                </a:lnTo>
                <a:cubicBezTo>
                  <a:pt x="187749" y="3372328"/>
                  <a:pt x="102046" y="3371611"/>
                  <a:pt x="113697" y="3294745"/>
                </a:cubicBezTo>
                <a:cubicBezTo>
                  <a:pt x="76052" y="3259888"/>
                  <a:pt x="78329" y="3185338"/>
                  <a:pt x="40415" y="3146169"/>
                </a:cubicBezTo>
                <a:cubicBezTo>
                  <a:pt x="-38483" y="3060237"/>
                  <a:pt x="22283" y="3035685"/>
                  <a:pt x="23256" y="3023512"/>
                </a:cubicBezTo>
                <a:cubicBezTo>
                  <a:pt x="2529" y="2968565"/>
                  <a:pt x="33192" y="2891379"/>
                  <a:pt x="50379" y="2875601"/>
                </a:cubicBezTo>
                <a:cubicBezTo>
                  <a:pt x="34569" y="2840571"/>
                  <a:pt x="36370" y="2814786"/>
                  <a:pt x="45594" y="27951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587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0A54-8B14-497C-AEB3-84FC03F4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6ACA7-82C2-40A7-A28C-814E032F9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79" y="1485900"/>
            <a:ext cx="11339242" cy="4691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F0D8B-7810-4AA1-BBF9-9FECEF04CE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1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84F0-4383-44F8-AFC8-A62A4E33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9FD8A-DF92-4DE9-83CD-933DA66CD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37405-D526-4865-AAD8-FEDAB08AF1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6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3D27-51D6-4E95-8C21-A0EC5DC1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35DD-B018-443C-8E43-F2ECED639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378" y="1485900"/>
            <a:ext cx="5400000" cy="4691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E9E0B-B088-46EF-871C-1257EFD31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5619" y="1485900"/>
            <a:ext cx="5400000" cy="4691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7BD726-521F-48E1-B5BD-C6B48A6B9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0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30BA1-3F55-485D-99B7-79F5A18D0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8" y="1681163"/>
            <a:ext cx="5400000" cy="36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3C80D-E063-42FD-9296-FC922F1A8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378" y="2041163"/>
            <a:ext cx="5400000" cy="4148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6160A-D6E9-49FF-9948-D1685B714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5619" y="1681163"/>
            <a:ext cx="5400000" cy="36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8A997-CB1D-434C-B5B8-11C0DD423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5619" y="2041163"/>
            <a:ext cx="5400000" cy="4148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F430B3-60D3-42AF-B884-5A26479EC1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2A5B051-EAB5-412D-A424-A4968AA9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6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46D3C-B0A0-4CFF-9C3B-61B07707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B8A6C-34C7-4006-9473-DBA46B809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5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AF17E-FFC2-4F15-9935-68E93B99D3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9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16CC-FBAF-4936-8EF7-E8D8EC7A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5C6B-4AF7-4BD7-B7F6-907924BD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F5A37-1DA3-4A87-B8EF-0A2EE9857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D0675E-7658-4B12-ABF8-1D07C5AA29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2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9C8F-3F47-488B-888C-78DB163C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D7338-10C5-4A71-9A98-C9BC7F228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F45BD-5CC6-4C2F-89F3-53BC16472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46A696-F608-418F-A841-EF183EDFA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2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019F9A-4BD6-4EAE-8C16-FEDF832CDF1D}"/>
              </a:ext>
            </a:extLst>
          </p:cNvPr>
          <p:cNvSpPr/>
          <p:nvPr userDrawn="1"/>
        </p:nvSpPr>
        <p:spPr>
          <a:xfrm>
            <a:off x="6995886" y="0"/>
            <a:ext cx="5196114" cy="1190171"/>
          </a:xfrm>
          <a:custGeom>
            <a:avLst/>
            <a:gdLst>
              <a:gd name="connsiteX0" fmla="*/ 0 w 5196114"/>
              <a:gd name="connsiteY0" fmla="*/ 0 h 1190171"/>
              <a:gd name="connsiteX1" fmla="*/ 5196114 w 5196114"/>
              <a:gd name="connsiteY1" fmla="*/ 0 h 1190171"/>
              <a:gd name="connsiteX2" fmla="*/ 5196114 w 5196114"/>
              <a:gd name="connsiteY2" fmla="*/ 1 h 1190171"/>
              <a:gd name="connsiteX3" fmla="*/ 182913 w 5196114"/>
              <a:gd name="connsiteY3" fmla="*/ 1 h 1190171"/>
              <a:gd name="connsiteX4" fmla="*/ 364505 w 5196114"/>
              <a:gd name="connsiteY4" fmla="*/ 59275 h 1190171"/>
              <a:gd name="connsiteX5" fmla="*/ 610473 w 5196114"/>
              <a:gd name="connsiteY5" fmla="*/ 114410 h 1190171"/>
              <a:gd name="connsiteX6" fmla="*/ 848156 w 5196114"/>
              <a:gd name="connsiteY6" fmla="*/ 94985 h 1190171"/>
              <a:gd name="connsiteX7" fmla="*/ 919004 w 5196114"/>
              <a:gd name="connsiteY7" fmla="*/ 77844 h 1190171"/>
              <a:gd name="connsiteX8" fmla="*/ 1017277 w 5196114"/>
              <a:gd name="connsiteY8" fmla="*/ 93842 h 1190171"/>
              <a:gd name="connsiteX9" fmla="*/ 1219537 w 5196114"/>
              <a:gd name="connsiteY9" fmla="*/ 139550 h 1190171"/>
              <a:gd name="connsiteX10" fmla="*/ 1425224 w 5196114"/>
              <a:gd name="connsiteY10" fmla="*/ 166975 h 1190171"/>
              <a:gd name="connsiteX11" fmla="*/ 1632054 w 5196114"/>
              <a:gd name="connsiteY11" fmla="*/ 176117 h 1190171"/>
              <a:gd name="connsiteX12" fmla="*/ 1736042 w 5196114"/>
              <a:gd name="connsiteY12" fmla="*/ 188687 h 1190171"/>
              <a:gd name="connsiteX13" fmla="*/ 1840028 w 5196114"/>
              <a:gd name="connsiteY13" fmla="*/ 165833 h 1190171"/>
              <a:gd name="connsiteX14" fmla="*/ 1942872 w 5196114"/>
              <a:gd name="connsiteY14" fmla="*/ 154406 h 1190171"/>
              <a:gd name="connsiteX15" fmla="*/ 2045716 w 5196114"/>
              <a:gd name="connsiteY15" fmla="*/ 137265 h 1190171"/>
              <a:gd name="connsiteX16" fmla="*/ 2105136 w 5196114"/>
              <a:gd name="connsiteY16" fmla="*/ 283531 h 1190171"/>
              <a:gd name="connsiteX17" fmla="*/ 2174842 w 5196114"/>
              <a:gd name="connsiteY17" fmla="*/ 425227 h 1190171"/>
              <a:gd name="connsiteX18" fmla="*/ 2229692 w 5196114"/>
              <a:gd name="connsiteY18" fmla="*/ 494933 h 1190171"/>
              <a:gd name="connsiteX19" fmla="*/ 2330250 w 5196114"/>
              <a:gd name="connsiteY19" fmla="*/ 515502 h 1190171"/>
              <a:gd name="connsiteX20" fmla="*/ 2511940 w 5196114"/>
              <a:gd name="connsiteY20" fmla="*/ 510931 h 1190171"/>
              <a:gd name="connsiteX21" fmla="*/ 2602216 w 5196114"/>
              <a:gd name="connsiteY21" fmla="*/ 504075 h 1190171"/>
              <a:gd name="connsiteX22" fmla="*/ 2692488 w 5196114"/>
              <a:gd name="connsiteY22" fmla="*/ 498361 h 1190171"/>
              <a:gd name="connsiteX23" fmla="*/ 2782764 w 5196114"/>
              <a:gd name="connsiteY23" fmla="*/ 493790 h 1190171"/>
              <a:gd name="connsiteX24" fmla="*/ 2873036 w 5196114"/>
              <a:gd name="connsiteY24" fmla="*/ 476650 h 1190171"/>
              <a:gd name="connsiteX25" fmla="*/ 2982736 w 5196114"/>
              <a:gd name="connsiteY25" fmla="*/ 478935 h 1190171"/>
              <a:gd name="connsiteX26" fmla="*/ 3041016 w 5196114"/>
              <a:gd name="connsiteY26" fmla="*/ 488077 h 1190171"/>
              <a:gd name="connsiteX27" fmla="*/ 3115290 w 5196114"/>
              <a:gd name="connsiteY27" fmla="*/ 533785 h 1190171"/>
              <a:gd name="connsiteX28" fmla="*/ 3194138 w 5196114"/>
              <a:gd name="connsiteY28" fmla="*/ 555496 h 1190171"/>
              <a:gd name="connsiteX29" fmla="*/ 3276414 w 5196114"/>
              <a:gd name="connsiteY29" fmla="*/ 582921 h 1190171"/>
              <a:gd name="connsiteX30" fmla="*/ 3348404 w 5196114"/>
              <a:gd name="connsiteY30" fmla="*/ 624058 h 1190171"/>
              <a:gd name="connsiteX31" fmla="*/ 3408968 w 5196114"/>
              <a:gd name="connsiteY31" fmla="*/ 686908 h 1190171"/>
              <a:gd name="connsiteX32" fmla="*/ 3476386 w 5196114"/>
              <a:gd name="connsiteY32" fmla="*/ 723475 h 1190171"/>
              <a:gd name="connsiteX33" fmla="*/ 3540378 w 5196114"/>
              <a:gd name="connsiteY33" fmla="*/ 702906 h 1190171"/>
              <a:gd name="connsiteX34" fmla="*/ 3628368 w 5196114"/>
              <a:gd name="connsiteY34" fmla="*/ 697192 h 1190171"/>
              <a:gd name="connsiteX35" fmla="*/ 3802060 w 5196114"/>
              <a:gd name="connsiteY35" fmla="*/ 710904 h 1190171"/>
              <a:gd name="connsiteX36" fmla="*/ 3892332 w 5196114"/>
              <a:gd name="connsiteY36" fmla="*/ 724617 h 1190171"/>
              <a:gd name="connsiteX37" fmla="*/ 4285424 w 5196114"/>
              <a:gd name="connsiteY37" fmla="*/ 746329 h 1190171"/>
              <a:gd name="connsiteX38" fmla="*/ 4523108 w 5196114"/>
              <a:gd name="connsiteY38" fmla="*/ 866313 h 1190171"/>
              <a:gd name="connsiteX39" fmla="*/ 4613382 w 5196114"/>
              <a:gd name="connsiteY39" fmla="*/ 883454 h 1190171"/>
              <a:gd name="connsiteX40" fmla="*/ 4709370 w 5196114"/>
              <a:gd name="connsiteY40" fmla="*/ 885740 h 1190171"/>
              <a:gd name="connsiteX41" fmla="*/ 5132172 w 5196114"/>
              <a:gd name="connsiteY41" fmla="*/ 929162 h 1190171"/>
              <a:gd name="connsiteX42" fmla="*/ 5190594 w 5196114"/>
              <a:gd name="connsiteY42" fmla="*/ 1032578 h 1190171"/>
              <a:gd name="connsiteX43" fmla="*/ 5196114 w 5196114"/>
              <a:gd name="connsiteY43" fmla="*/ 1036715 h 1190171"/>
              <a:gd name="connsiteX44" fmla="*/ 5196114 w 5196114"/>
              <a:gd name="connsiteY44" fmla="*/ 1190171 h 1190171"/>
              <a:gd name="connsiteX45" fmla="*/ 0 w 5196114"/>
              <a:gd name="connsiteY45" fmla="*/ 1190171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196114" h="1190171">
                <a:moveTo>
                  <a:pt x="0" y="0"/>
                </a:moveTo>
                <a:lnTo>
                  <a:pt x="5196114" y="0"/>
                </a:lnTo>
                <a:lnTo>
                  <a:pt x="5196114" y="1"/>
                </a:lnTo>
                <a:lnTo>
                  <a:pt x="182913" y="1"/>
                </a:lnTo>
                <a:lnTo>
                  <a:pt x="364505" y="59275"/>
                </a:lnTo>
                <a:cubicBezTo>
                  <a:pt x="446780" y="84700"/>
                  <a:pt x="528769" y="105840"/>
                  <a:pt x="610473" y="114410"/>
                </a:cubicBezTo>
                <a:cubicBezTo>
                  <a:pt x="689320" y="122410"/>
                  <a:pt x="769310" y="117839"/>
                  <a:pt x="848156" y="94985"/>
                </a:cubicBezTo>
                <a:cubicBezTo>
                  <a:pt x="872154" y="13852"/>
                  <a:pt x="895008" y="82414"/>
                  <a:pt x="919004" y="77844"/>
                </a:cubicBezTo>
                <a:cubicBezTo>
                  <a:pt x="952143" y="60704"/>
                  <a:pt x="985281" y="52704"/>
                  <a:pt x="1017277" y="93842"/>
                </a:cubicBezTo>
                <a:cubicBezTo>
                  <a:pt x="1083554" y="115554"/>
                  <a:pt x="1150975" y="170404"/>
                  <a:pt x="1219537" y="139550"/>
                </a:cubicBezTo>
                <a:cubicBezTo>
                  <a:pt x="1288100" y="142979"/>
                  <a:pt x="1356662" y="219540"/>
                  <a:pt x="1425224" y="166975"/>
                </a:cubicBezTo>
                <a:cubicBezTo>
                  <a:pt x="1493788" y="188687"/>
                  <a:pt x="1563492" y="173831"/>
                  <a:pt x="1632054" y="176117"/>
                </a:cubicBezTo>
                <a:cubicBezTo>
                  <a:pt x="1667480" y="173831"/>
                  <a:pt x="1700618" y="184116"/>
                  <a:pt x="1736042" y="188687"/>
                </a:cubicBezTo>
                <a:cubicBezTo>
                  <a:pt x="1771466" y="193258"/>
                  <a:pt x="1805746" y="190972"/>
                  <a:pt x="1840028" y="165833"/>
                </a:cubicBezTo>
                <a:cubicBezTo>
                  <a:pt x="1874308" y="185258"/>
                  <a:pt x="1908590" y="66417"/>
                  <a:pt x="1942872" y="154406"/>
                </a:cubicBezTo>
                <a:cubicBezTo>
                  <a:pt x="1977152" y="64131"/>
                  <a:pt x="2011434" y="56133"/>
                  <a:pt x="2045716" y="137265"/>
                </a:cubicBezTo>
                <a:cubicBezTo>
                  <a:pt x="2063998" y="153262"/>
                  <a:pt x="2083426" y="242394"/>
                  <a:pt x="2105136" y="283531"/>
                </a:cubicBezTo>
                <a:cubicBezTo>
                  <a:pt x="2126848" y="347523"/>
                  <a:pt x="2149702" y="378377"/>
                  <a:pt x="2174842" y="425227"/>
                </a:cubicBezTo>
                <a:cubicBezTo>
                  <a:pt x="2189696" y="451510"/>
                  <a:pt x="2204552" y="454938"/>
                  <a:pt x="2229692" y="494933"/>
                </a:cubicBezTo>
                <a:cubicBezTo>
                  <a:pt x="2258260" y="505217"/>
                  <a:pt x="2294826" y="532642"/>
                  <a:pt x="2330250" y="515502"/>
                </a:cubicBezTo>
                <a:cubicBezTo>
                  <a:pt x="2390814" y="523500"/>
                  <a:pt x="2451378" y="473221"/>
                  <a:pt x="2511940" y="510931"/>
                </a:cubicBezTo>
                <a:cubicBezTo>
                  <a:pt x="2541650" y="513216"/>
                  <a:pt x="2572504" y="508645"/>
                  <a:pt x="2602216" y="504075"/>
                </a:cubicBezTo>
                <a:cubicBezTo>
                  <a:pt x="2645638" y="502931"/>
                  <a:pt x="2659350" y="472079"/>
                  <a:pt x="2692488" y="498361"/>
                </a:cubicBezTo>
                <a:cubicBezTo>
                  <a:pt x="2703916" y="502931"/>
                  <a:pt x="2734770" y="490362"/>
                  <a:pt x="2782764" y="493790"/>
                </a:cubicBezTo>
                <a:cubicBezTo>
                  <a:pt x="2806760" y="490362"/>
                  <a:pt x="2862752" y="478935"/>
                  <a:pt x="2873036" y="476650"/>
                </a:cubicBezTo>
                <a:cubicBezTo>
                  <a:pt x="2911888" y="433227"/>
                  <a:pt x="2945028" y="461794"/>
                  <a:pt x="2982736" y="478935"/>
                </a:cubicBezTo>
                <a:cubicBezTo>
                  <a:pt x="2997592" y="450367"/>
                  <a:pt x="3020446" y="482363"/>
                  <a:pt x="3041016" y="488077"/>
                </a:cubicBezTo>
                <a:cubicBezTo>
                  <a:pt x="3071868" y="512073"/>
                  <a:pt x="3082152" y="516644"/>
                  <a:pt x="3115290" y="533785"/>
                </a:cubicBezTo>
                <a:cubicBezTo>
                  <a:pt x="3154142" y="532642"/>
                  <a:pt x="3149572" y="550925"/>
                  <a:pt x="3194138" y="555496"/>
                </a:cubicBezTo>
                <a:cubicBezTo>
                  <a:pt x="3211278" y="553211"/>
                  <a:pt x="3243274" y="582921"/>
                  <a:pt x="3276414" y="582921"/>
                </a:cubicBezTo>
                <a:cubicBezTo>
                  <a:pt x="3291268" y="603490"/>
                  <a:pt x="3368972" y="604633"/>
                  <a:pt x="3348404" y="624058"/>
                </a:cubicBezTo>
                <a:cubicBezTo>
                  <a:pt x="3386114" y="684623"/>
                  <a:pt x="3414680" y="606918"/>
                  <a:pt x="3408968" y="686908"/>
                </a:cubicBezTo>
                <a:cubicBezTo>
                  <a:pt x="3435250" y="684623"/>
                  <a:pt x="3452390" y="722331"/>
                  <a:pt x="3476386" y="723475"/>
                </a:cubicBezTo>
                <a:cubicBezTo>
                  <a:pt x="3495814" y="706334"/>
                  <a:pt x="3539236" y="725760"/>
                  <a:pt x="3540378" y="702906"/>
                </a:cubicBezTo>
                <a:cubicBezTo>
                  <a:pt x="3574660" y="718904"/>
                  <a:pt x="3586086" y="682337"/>
                  <a:pt x="3628368" y="697192"/>
                </a:cubicBezTo>
                <a:cubicBezTo>
                  <a:pt x="3691216" y="712048"/>
                  <a:pt x="3748352" y="689194"/>
                  <a:pt x="3802060" y="710904"/>
                </a:cubicBezTo>
                <a:cubicBezTo>
                  <a:pt x="3818058" y="732617"/>
                  <a:pt x="3843198" y="769183"/>
                  <a:pt x="3892332" y="724617"/>
                </a:cubicBezTo>
                <a:cubicBezTo>
                  <a:pt x="4022602" y="700621"/>
                  <a:pt x="4182582" y="757756"/>
                  <a:pt x="4285424" y="746329"/>
                </a:cubicBezTo>
                <a:cubicBezTo>
                  <a:pt x="4365414" y="746329"/>
                  <a:pt x="4422550" y="860600"/>
                  <a:pt x="4523108" y="866313"/>
                </a:cubicBezTo>
                <a:cubicBezTo>
                  <a:pt x="4550534" y="875454"/>
                  <a:pt x="4581388" y="881169"/>
                  <a:pt x="4613382" y="883454"/>
                </a:cubicBezTo>
                <a:cubicBezTo>
                  <a:pt x="4645378" y="885740"/>
                  <a:pt x="4677374" y="886882"/>
                  <a:pt x="4709370" y="885740"/>
                </a:cubicBezTo>
                <a:cubicBezTo>
                  <a:pt x="4841924" y="941732"/>
                  <a:pt x="4990476" y="956587"/>
                  <a:pt x="5132172" y="929162"/>
                </a:cubicBezTo>
                <a:cubicBezTo>
                  <a:pt x="5140742" y="969157"/>
                  <a:pt x="5161882" y="1004581"/>
                  <a:pt x="5190594" y="1032578"/>
                </a:cubicBezTo>
                <a:lnTo>
                  <a:pt x="5196114" y="1036715"/>
                </a:lnTo>
                <a:lnTo>
                  <a:pt x="5196114" y="1190171"/>
                </a:lnTo>
                <a:lnTo>
                  <a:pt x="0" y="11901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4BFE46A-0C29-4661-94A3-50A69B9983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113852 w 12192000"/>
              <a:gd name="connsiteY1" fmla="*/ 0 h 6858000"/>
              <a:gd name="connsiteX2" fmla="*/ 7113852 w 12192000"/>
              <a:gd name="connsiteY2" fmla="*/ 10423 h 6858000"/>
              <a:gd name="connsiteX3" fmla="*/ 7150419 w 12192000"/>
              <a:gd name="connsiteY3" fmla="*/ 21851 h 6858000"/>
              <a:gd name="connsiteX4" fmla="*/ 7226980 w 12192000"/>
              <a:gd name="connsiteY4" fmla="*/ 48132 h 6858000"/>
              <a:gd name="connsiteX5" fmla="*/ 7240692 w 12192000"/>
              <a:gd name="connsiteY5" fmla="*/ 52703 h 6858000"/>
              <a:gd name="connsiteX6" fmla="*/ 7264690 w 12192000"/>
              <a:gd name="connsiteY6" fmla="*/ 59559 h 6858000"/>
              <a:gd name="connsiteX7" fmla="*/ 7386959 w 12192000"/>
              <a:gd name="connsiteY7" fmla="*/ 76701 h 6858000"/>
              <a:gd name="connsiteX8" fmla="*/ 8140005 w 12192000"/>
              <a:gd name="connsiteY8" fmla="*/ 144120 h 6858000"/>
              <a:gd name="connsiteX9" fmla="*/ 8153717 w 12192000"/>
              <a:gd name="connsiteY9" fmla="*/ 155547 h 6858000"/>
              <a:gd name="connsiteX10" fmla="*/ 8206282 w 12192000"/>
              <a:gd name="connsiteY10" fmla="*/ 169260 h 6858000"/>
              <a:gd name="connsiteX11" fmla="*/ 8207424 w 12192000"/>
              <a:gd name="connsiteY11" fmla="*/ 168117 h 6858000"/>
              <a:gd name="connsiteX12" fmla="*/ 8208567 w 12192000"/>
              <a:gd name="connsiteY12" fmla="*/ 168117 h 6858000"/>
              <a:gd name="connsiteX13" fmla="*/ 8283986 w 12192000"/>
              <a:gd name="connsiteY13" fmla="*/ 190972 h 6858000"/>
              <a:gd name="connsiteX14" fmla="*/ 8409684 w 12192000"/>
              <a:gd name="connsiteY14" fmla="*/ 196685 h 6858000"/>
              <a:gd name="connsiteX15" fmla="*/ 8411970 w 12192000"/>
              <a:gd name="connsiteY15" fmla="*/ 194399 h 6858000"/>
              <a:gd name="connsiteX16" fmla="*/ 8414255 w 12192000"/>
              <a:gd name="connsiteY16" fmla="*/ 195542 h 6858000"/>
              <a:gd name="connsiteX17" fmla="*/ 8553666 w 12192000"/>
              <a:gd name="connsiteY17" fmla="*/ 205826 h 6858000"/>
              <a:gd name="connsiteX18" fmla="*/ 8618799 w 12192000"/>
              <a:gd name="connsiteY18" fmla="*/ 204684 h 6858000"/>
              <a:gd name="connsiteX19" fmla="*/ 8690790 w 12192000"/>
              <a:gd name="connsiteY19" fmla="*/ 211540 h 6858000"/>
              <a:gd name="connsiteX20" fmla="*/ 8722786 w 12192000"/>
              <a:gd name="connsiteY20" fmla="*/ 217253 h 6858000"/>
              <a:gd name="connsiteX21" fmla="*/ 8822202 w 12192000"/>
              <a:gd name="connsiteY21" fmla="*/ 195542 h 6858000"/>
              <a:gd name="connsiteX22" fmla="*/ 8825630 w 12192000"/>
              <a:gd name="connsiteY22" fmla="*/ 193257 h 6858000"/>
              <a:gd name="connsiteX23" fmla="*/ 8829058 w 12192000"/>
              <a:gd name="connsiteY23" fmla="*/ 195542 h 6858000"/>
              <a:gd name="connsiteX24" fmla="*/ 8851912 w 12192000"/>
              <a:gd name="connsiteY24" fmla="*/ 189828 h 6858000"/>
              <a:gd name="connsiteX25" fmla="*/ 8877052 w 12192000"/>
              <a:gd name="connsiteY25" fmla="*/ 178401 h 6858000"/>
              <a:gd name="connsiteX26" fmla="*/ 8912476 w 12192000"/>
              <a:gd name="connsiteY26" fmla="*/ 201255 h 6858000"/>
              <a:gd name="connsiteX27" fmla="*/ 8925045 w 12192000"/>
              <a:gd name="connsiteY27" fmla="*/ 181830 h 6858000"/>
              <a:gd name="connsiteX28" fmla="*/ 8926188 w 12192000"/>
              <a:gd name="connsiteY28" fmla="*/ 180687 h 6858000"/>
              <a:gd name="connsiteX29" fmla="*/ 8927331 w 12192000"/>
              <a:gd name="connsiteY29" fmla="*/ 180687 h 6858000"/>
              <a:gd name="connsiteX30" fmla="*/ 9013034 w 12192000"/>
              <a:gd name="connsiteY30" fmla="*/ 224109 h 6858000"/>
              <a:gd name="connsiteX31" fmla="*/ 9055314 w 12192000"/>
              <a:gd name="connsiteY31" fmla="*/ 260676 h 6858000"/>
              <a:gd name="connsiteX32" fmla="*/ 9057600 w 12192000"/>
              <a:gd name="connsiteY32" fmla="*/ 261820 h 6858000"/>
              <a:gd name="connsiteX33" fmla="*/ 9096452 w 12192000"/>
              <a:gd name="connsiteY33" fmla="*/ 317812 h 6858000"/>
              <a:gd name="connsiteX34" fmla="*/ 9146731 w 12192000"/>
              <a:gd name="connsiteY34" fmla="*/ 425226 h 6858000"/>
              <a:gd name="connsiteX35" fmla="*/ 9166158 w 12192000"/>
              <a:gd name="connsiteY35" fmla="*/ 459508 h 6858000"/>
              <a:gd name="connsiteX36" fmla="*/ 9187868 w 12192000"/>
              <a:gd name="connsiteY36" fmla="*/ 486933 h 6858000"/>
              <a:gd name="connsiteX37" fmla="*/ 9219864 w 12192000"/>
              <a:gd name="connsiteY37" fmla="*/ 526928 h 6858000"/>
              <a:gd name="connsiteX38" fmla="*/ 9240433 w 12192000"/>
              <a:gd name="connsiteY38" fmla="*/ 536070 h 6858000"/>
              <a:gd name="connsiteX39" fmla="*/ 9314710 w 12192000"/>
              <a:gd name="connsiteY39" fmla="*/ 547497 h 6858000"/>
              <a:gd name="connsiteX40" fmla="*/ 9315852 w 12192000"/>
              <a:gd name="connsiteY40" fmla="*/ 546353 h 6858000"/>
              <a:gd name="connsiteX41" fmla="*/ 9318137 w 12192000"/>
              <a:gd name="connsiteY41" fmla="*/ 546353 h 6858000"/>
              <a:gd name="connsiteX42" fmla="*/ 9394699 w 12192000"/>
              <a:gd name="connsiteY42" fmla="*/ 534926 h 6858000"/>
              <a:gd name="connsiteX43" fmla="*/ 9404983 w 12192000"/>
              <a:gd name="connsiteY43" fmla="*/ 531499 h 6858000"/>
              <a:gd name="connsiteX44" fmla="*/ 9778650 w 12192000"/>
              <a:gd name="connsiteY44" fmla="*/ 498360 h 6858000"/>
              <a:gd name="connsiteX45" fmla="*/ 9862067 w 12192000"/>
              <a:gd name="connsiteY45" fmla="*/ 498360 h 6858000"/>
              <a:gd name="connsiteX46" fmla="*/ 9968339 w 12192000"/>
              <a:gd name="connsiteY46" fmla="*/ 509787 h 6858000"/>
              <a:gd name="connsiteX47" fmla="*/ 10032331 w 12192000"/>
              <a:gd name="connsiteY47" fmla="*/ 521214 h 6858000"/>
              <a:gd name="connsiteX48" fmla="*/ 10058612 w 12192000"/>
              <a:gd name="connsiteY48" fmla="*/ 553210 h 6858000"/>
              <a:gd name="connsiteX49" fmla="*/ 10087181 w 12192000"/>
              <a:gd name="connsiteY49" fmla="*/ 588634 h 6858000"/>
              <a:gd name="connsiteX50" fmla="*/ 10196881 w 12192000"/>
              <a:gd name="connsiteY50" fmla="*/ 601204 h 6858000"/>
              <a:gd name="connsiteX51" fmla="*/ 10254016 w 12192000"/>
              <a:gd name="connsiteY51" fmla="*/ 621772 h 6858000"/>
              <a:gd name="connsiteX52" fmla="*/ 10257444 w 12192000"/>
              <a:gd name="connsiteY52" fmla="*/ 621772 h 6858000"/>
              <a:gd name="connsiteX53" fmla="*/ 10259729 w 12192000"/>
              <a:gd name="connsiteY53" fmla="*/ 625201 h 6858000"/>
              <a:gd name="connsiteX54" fmla="*/ 10303152 w 12192000"/>
              <a:gd name="connsiteY54" fmla="*/ 653768 h 6858000"/>
              <a:gd name="connsiteX55" fmla="*/ 10334006 w 12192000"/>
              <a:gd name="connsiteY55" fmla="*/ 665195 h 6858000"/>
              <a:gd name="connsiteX56" fmla="*/ 10335148 w 12192000"/>
              <a:gd name="connsiteY56" fmla="*/ 666339 h 6858000"/>
              <a:gd name="connsiteX57" fmla="*/ 10335148 w 12192000"/>
              <a:gd name="connsiteY57" fmla="*/ 667481 h 6858000"/>
              <a:gd name="connsiteX58" fmla="*/ 10350004 w 12192000"/>
              <a:gd name="connsiteY58" fmla="*/ 705191 h 6858000"/>
              <a:gd name="connsiteX59" fmla="*/ 10356860 w 12192000"/>
              <a:gd name="connsiteY59" fmla="*/ 702905 h 6858000"/>
              <a:gd name="connsiteX60" fmla="*/ 10399140 w 12192000"/>
              <a:gd name="connsiteY60" fmla="*/ 722331 h 6858000"/>
              <a:gd name="connsiteX61" fmla="*/ 10562548 w 12192000"/>
              <a:gd name="connsiteY61" fmla="*/ 739472 h 6858000"/>
              <a:gd name="connsiteX62" fmla="*/ 10703100 w 12192000"/>
              <a:gd name="connsiteY62" fmla="*/ 738329 h 6858000"/>
              <a:gd name="connsiteX63" fmla="*/ 10756808 w 12192000"/>
              <a:gd name="connsiteY63" fmla="*/ 690335 h 6858000"/>
              <a:gd name="connsiteX64" fmla="*/ 10797946 w 12192000"/>
              <a:gd name="connsiteY64" fmla="*/ 713189 h 6858000"/>
              <a:gd name="connsiteX65" fmla="*/ 10810515 w 12192000"/>
              <a:gd name="connsiteY65" fmla="*/ 726902 h 6858000"/>
              <a:gd name="connsiteX66" fmla="*/ 10860794 w 12192000"/>
              <a:gd name="connsiteY66" fmla="*/ 768039 h 6858000"/>
              <a:gd name="connsiteX67" fmla="*/ 10877936 w 12192000"/>
              <a:gd name="connsiteY67" fmla="*/ 760041 h 6858000"/>
              <a:gd name="connsiteX68" fmla="*/ 10881363 w 12192000"/>
              <a:gd name="connsiteY68" fmla="*/ 756612 h 6858000"/>
              <a:gd name="connsiteX69" fmla="*/ 10884792 w 12192000"/>
              <a:gd name="connsiteY69" fmla="*/ 758897 h 6858000"/>
              <a:gd name="connsiteX70" fmla="*/ 10946498 w 12192000"/>
              <a:gd name="connsiteY70" fmla="*/ 777181 h 6858000"/>
              <a:gd name="connsiteX71" fmla="*/ 11018488 w 12192000"/>
              <a:gd name="connsiteY71" fmla="*/ 772610 h 6858000"/>
              <a:gd name="connsiteX72" fmla="*/ 11217320 w 12192000"/>
              <a:gd name="connsiteY72" fmla="*/ 786322 h 6858000"/>
              <a:gd name="connsiteX73" fmla="*/ 11280169 w 12192000"/>
              <a:gd name="connsiteY73" fmla="*/ 755470 h 6858000"/>
              <a:gd name="connsiteX74" fmla="*/ 11283597 w 12192000"/>
              <a:gd name="connsiteY74" fmla="*/ 748614 h 6858000"/>
              <a:gd name="connsiteX75" fmla="*/ 11289311 w 12192000"/>
              <a:gd name="connsiteY75" fmla="*/ 753184 h 6858000"/>
              <a:gd name="connsiteX76" fmla="*/ 11528136 w 12192000"/>
              <a:gd name="connsiteY76" fmla="*/ 878882 h 6858000"/>
              <a:gd name="connsiteX77" fmla="*/ 11546420 w 12192000"/>
              <a:gd name="connsiteY77" fmla="*/ 889166 h 6858000"/>
              <a:gd name="connsiteX78" fmla="*/ 11601270 w 12192000"/>
              <a:gd name="connsiteY78" fmla="*/ 910878 h 6858000"/>
              <a:gd name="connsiteX79" fmla="*/ 11603555 w 12192000"/>
              <a:gd name="connsiteY79" fmla="*/ 910878 h 6858000"/>
              <a:gd name="connsiteX80" fmla="*/ 12136255 w 12192000"/>
              <a:gd name="connsiteY80" fmla="*/ 967282 h 6858000"/>
              <a:gd name="connsiteX81" fmla="*/ 12192000 w 12192000"/>
              <a:gd name="connsiteY81" fmla="*/ 997400 h 6858000"/>
              <a:gd name="connsiteX82" fmla="*/ 12192000 w 12192000"/>
              <a:gd name="connsiteY82" fmla="*/ 6858000 h 6858000"/>
              <a:gd name="connsiteX83" fmla="*/ 0 w 12192000"/>
              <a:gd name="connsiteY8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113852" y="0"/>
                </a:lnTo>
                <a:lnTo>
                  <a:pt x="7113852" y="10423"/>
                </a:lnTo>
                <a:cubicBezTo>
                  <a:pt x="7126421" y="13851"/>
                  <a:pt x="7137849" y="18422"/>
                  <a:pt x="7150419" y="21851"/>
                </a:cubicBezTo>
                <a:cubicBezTo>
                  <a:pt x="7175559" y="30992"/>
                  <a:pt x="7201840" y="38991"/>
                  <a:pt x="7226980" y="48132"/>
                </a:cubicBezTo>
                <a:lnTo>
                  <a:pt x="7240692" y="52703"/>
                </a:lnTo>
                <a:cubicBezTo>
                  <a:pt x="7248692" y="54989"/>
                  <a:pt x="7256690" y="57274"/>
                  <a:pt x="7264690" y="59559"/>
                </a:cubicBezTo>
                <a:cubicBezTo>
                  <a:pt x="7305827" y="72130"/>
                  <a:pt x="7350392" y="85842"/>
                  <a:pt x="7386959" y="76701"/>
                </a:cubicBezTo>
                <a:cubicBezTo>
                  <a:pt x="7616644" y="3567"/>
                  <a:pt x="7943459" y="-68424"/>
                  <a:pt x="8140005" y="144120"/>
                </a:cubicBezTo>
                <a:cubicBezTo>
                  <a:pt x="8144576" y="147549"/>
                  <a:pt x="8149147" y="152119"/>
                  <a:pt x="8153717" y="155547"/>
                </a:cubicBezTo>
                <a:cubicBezTo>
                  <a:pt x="8172001" y="171545"/>
                  <a:pt x="8182284" y="180687"/>
                  <a:pt x="8206282" y="169260"/>
                </a:cubicBezTo>
                <a:lnTo>
                  <a:pt x="8207424" y="168117"/>
                </a:lnTo>
                <a:lnTo>
                  <a:pt x="8208567" y="168117"/>
                </a:lnTo>
                <a:cubicBezTo>
                  <a:pt x="8233707" y="169260"/>
                  <a:pt x="8258847" y="180687"/>
                  <a:pt x="8283986" y="190972"/>
                </a:cubicBezTo>
                <a:cubicBezTo>
                  <a:pt x="8327409" y="210397"/>
                  <a:pt x="8368547" y="228680"/>
                  <a:pt x="8409684" y="196685"/>
                </a:cubicBezTo>
                <a:lnTo>
                  <a:pt x="8411970" y="194399"/>
                </a:lnTo>
                <a:lnTo>
                  <a:pt x="8414255" y="195542"/>
                </a:lnTo>
                <a:cubicBezTo>
                  <a:pt x="8459963" y="210397"/>
                  <a:pt x="8507957" y="208112"/>
                  <a:pt x="8553666" y="205826"/>
                </a:cubicBezTo>
                <a:cubicBezTo>
                  <a:pt x="8575376" y="204684"/>
                  <a:pt x="8597088" y="203541"/>
                  <a:pt x="8618799" y="204684"/>
                </a:cubicBezTo>
                <a:cubicBezTo>
                  <a:pt x="8642797" y="202399"/>
                  <a:pt x="8666793" y="206970"/>
                  <a:pt x="8690790" y="211540"/>
                </a:cubicBezTo>
                <a:cubicBezTo>
                  <a:pt x="8701074" y="213826"/>
                  <a:pt x="8712501" y="216111"/>
                  <a:pt x="8722786" y="217253"/>
                </a:cubicBezTo>
                <a:cubicBezTo>
                  <a:pt x="8752497" y="220682"/>
                  <a:pt x="8787920" y="221824"/>
                  <a:pt x="8822202" y="195542"/>
                </a:cubicBezTo>
                <a:lnTo>
                  <a:pt x="8825630" y="193257"/>
                </a:lnTo>
                <a:lnTo>
                  <a:pt x="8829058" y="195542"/>
                </a:lnTo>
                <a:cubicBezTo>
                  <a:pt x="8838199" y="201255"/>
                  <a:pt x="8842770" y="197828"/>
                  <a:pt x="8851912" y="189828"/>
                </a:cubicBezTo>
                <a:cubicBezTo>
                  <a:pt x="8858768" y="184115"/>
                  <a:pt x="8865624" y="177259"/>
                  <a:pt x="8877052" y="178401"/>
                </a:cubicBezTo>
                <a:cubicBezTo>
                  <a:pt x="8887336" y="179544"/>
                  <a:pt x="8898764" y="186401"/>
                  <a:pt x="8912476" y="201255"/>
                </a:cubicBezTo>
                <a:cubicBezTo>
                  <a:pt x="8917047" y="189828"/>
                  <a:pt x="8925045" y="181830"/>
                  <a:pt x="8925045" y="181830"/>
                </a:cubicBezTo>
                <a:lnTo>
                  <a:pt x="8926188" y="180687"/>
                </a:lnTo>
                <a:lnTo>
                  <a:pt x="8927331" y="180687"/>
                </a:lnTo>
                <a:cubicBezTo>
                  <a:pt x="8966183" y="172688"/>
                  <a:pt x="8990180" y="198970"/>
                  <a:pt x="9013034" y="224109"/>
                </a:cubicBezTo>
                <a:cubicBezTo>
                  <a:pt x="9026747" y="237822"/>
                  <a:pt x="9039316" y="252678"/>
                  <a:pt x="9055314" y="260676"/>
                </a:cubicBezTo>
                <a:lnTo>
                  <a:pt x="9057600" y="261820"/>
                </a:lnTo>
                <a:cubicBezTo>
                  <a:pt x="9070170" y="276674"/>
                  <a:pt x="9085024" y="294958"/>
                  <a:pt x="9096452" y="317812"/>
                </a:cubicBezTo>
                <a:cubicBezTo>
                  <a:pt x="9112450" y="364663"/>
                  <a:pt x="9129591" y="394374"/>
                  <a:pt x="9146731" y="425226"/>
                </a:cubicBezTo>
                <a:cubicBezTo>
                  <a:pt x="9153587" y="436653"/>
                  <a:pt x="9159301" y="446938"/>
                  <a:pt x="9166158" y="459508"/>
                </a:cubicBezTo>
                <a:cubicBezTo>
                  <a:pt x="9173014" y="470935"/>
                  <a:pt x="9179870" y="477791"/>
                  <a:pt x="9187868" y="486933"/>
                </a:cubicBezTo>
                <a:cubicBezTo>
                  <a:pt x="9197010" y="496074"/>
                  <a:pt x="9207295" y="506359"/>
                  <a:pt x="9219864" y="526928"/>
                </a:cubicBezTo>
                <a:cubicBezTo>
                  <a:pt x="9226720" y="529213"/>
                  <a:pt x="9233577" y="532641"/>
                  <a:pt x="9240433" y="536070"/>
                </a:cubicBezTo>
                <a:cubicBezTo>
                  <a:pt x="9265572" y="547497"/>
                  <a:pt x="9290712" y="558924"/>
                  <a:pt x="9314710" y="547497"/>
                </a:cubicBezTo>
                <a:lnTo>
                  <a:pt x="9315852" y="546353"/>
                </a:lnTo>
                <a:lnTo>
                  <a:pt x="9318137" y="546353"/>
                </a:lnTo>
                <a:cubicBezTo>
                  <a:pt x="9343277" y="549782"/>
                  <a:pt x="9369560" y="541783"/>
                  <a:pt x="9394699" y="534926"/>
                </a:cubicBezTo>
                <a:lnTo>
                  <a:pt x="9404983" y="531499"/>
                </a:lnTo>
                <a:cubicBezTo>
                  <a:pt x="9528396" y="496074"/>
                  <a:pt x="9655237" y="497218"/>
                  <a:pt x="9778650" y="498360"/>
                </a:cubicBezTo>
                <a:cubicBezTo>
                  <a:pt x="9807217" y="498360"/>
                  <a:pt x="9834642" y="498360"/>
                  <a:pt x="9862067" y="498360"/>
                </a:cubicBezTo>
                <a:cubicBezTo>
                  <a:pt x="9896348" y="490361"/>
                  <a:pt x="9935200" y="499503"/>
                  <a:pt x="9968339" y="509787"/>
                </a:cubicBezTo>
                <a:cubicBezTo>
                  <a:pt x="9995764" y="489218"/>
                  <a:pt x="10017475" y="506359"/>
                  <a:pt x="10032331" y="521214"/>
                </a:cubicBezTo>
                <a:cubicBezTo>
                  <a:pt x="10040329" y="530356"/>
                  <a:pt x="10049471" y="541783"/>
                  <a:pt x="10058612" y="553210"/>
                </a:cubicBezTo>
                <a:cubicBezTo>
                  <a:pt x="10067754" y="565780"/>
                  <a:pt x="10076896" y="578349"/>
                  <a:pt x="10087181" y="588634"/>
                </a:cubicBezTo>
                <a:cubicBezTo>
                  <a:pt x="10135175" y="563495"/>
                  <a:pt x="10168313" y="584064"/>
                  <a:pt x="10196881" y="601204"/>
                </a:cubicBezTo>
                <a:cubicBezTo>
                  <a:pt x="10215164" y="612631"/>
                  <a:pt x="10233448" y="622916"/>
                  <a:pt x="10254016" y="621772"/>
                </a:cubicBezTo>
                <a:lnTo>
                  <a:pt x="10257444" y="621772"/>
                </a:lnTo>
                <a:lnTo>
                  <a:pt x="10259729" y="625201"/>
                </a:lnTo>
                <a:cubicBezTo>
                  <a:pt x="10276871" y="654911"/>
                  <a:pt x="10289440" y="653768"/>
                  <a:pt x="10303152" y="653768"/>
                </a:cubicBezTo>
                <a:cubicBezTo>
                  <a:pt x="10312294" y="652626"/>
                  <a:pt x="10323721" y="652626"/>
                  <a:pt x="10334006" y="665195"/>
                </a:cubicBezTo>
                <a:lnTo>
                  <a:pt x="10335148" y="666339"/>
                </a:lnTo>
                <a:lnTo>
                  <a:pt x="10335148" y="667481"/>
                </a:lnTo>
                <a:cubicBezTo>
                  <a:pt x="10342004" y="697191"/>
                  <a:pt x="10347719" y="704047"/>
                  <a:pt x="10350004" y="705191"/>
                </a:cubicBezTo>
                <a:cubicBezTo>
                  <a:pt x="10351146" y="705191"/>
                  <a:pt x="10353432" y="704047"/>
                  <a:pt x="10356860" y="702905"/>
                </a:cubicBezTo>
                <a:cubicBezTo>
                  <a:pt x="10369430" y="697191"/>
                  <a:pt x="10382000" y="693764"/>
                  <a:pt x="10399140" y="722331"/>
                </a:cubicBezTo>
                <a:cubicBezTo>
                  <a:pt x="10447134" y="757755"/>
                  <a:pt x="10503127" y="748614"/>
                  <a:pt x="10562548" y="739472"/>
                </a:cubicBezTo>
                <a:cubicBezTo>
                  <a:pt x="10608256" y="732616"/>
                  <a:pt x="10656250" y="725759"/>
                  <a:pt x="10703100" y="738329"/>
                </a:cubicBezTo>
                <a:cubicBezTo>
                  <a:pt x="10723669" y="706333"/>
                  <a:pt x="10739667" y="691478"/>
                  <a:pt x="10756808" y="690335"/>
                </a:cubicBezTo>
                <a:cubicBezTo>
                  <a:pt x="10769378" y="689193"/>
                  <a:pt x="10781948" y="696049"/>
                  <a:pt x="10797946" y="713189"/>
                </a:cubicBezTo>
                <a:cubicBezTo>
                  <a:pt x="10802517" y="717760"/>
                  <a:pt x="10805944" y="722331"/>
                  <a:pt x="10810515" y="726902"/>
                </a:cubicBezTo>
                <a:cubicBezTo>
                  <a:pt x="10827656" y="747470"/>
                  <a:pt x="10844796" y="768039"/>
                  <a:pt x="10860794" y="768039"/>
                </a:cubicBezTo>
                <a:cubicBezTo>
                  <a:pt x="10866508" y="769182"/>
                  <a:pt x="10872222" y="765754"/>
                  <a:pt x="10877936" y="760041"/>
                </a:cubicBezTo>
                <a:lnTo>
                  <a:pt x="10881363" y="756612"/>
                </a:lnTo>
                <a:lnTo>
                  <a:pt x="10884792" y="758897"/>
                </a:lnTo>
                <a:cubicBezTo>
                  <a:pt x="10907646" y="771468"/>
                  <a:pt x="10925929" y="777181"/>
                  <a:pt x="10946498" y="777181"/>
                </a:cubicBezTo>
                <a:cubicBezTo>
                  <a:pt x="10969352" y="776039"/>
                  <a:pt x="10993349" y="774895"/>
                  <a:pt x="11018488" y="772610"/>
                </a:cubicBezTo>
                <a:cubicBezTo>
                  <a:pt x="11087051" y="766897"/>
                  <a:pt x="11157899" y="761183"/>
                  <a:pt x="11217320" y="786322"/>
                </a:cubicBezTo>
                <a:cubicBezTo>
                  <a:pt x="11241317" y="786322"/>
                  <a:pt x="11271028" y="774895"/>
                  <a:pt x="11280169" y="755470"/>
                </a:cubicBezTo>
                <a:lnTo>
                  <a:pt x="11283597" y="748614"/>
                </a:lnTo>
                <a:lnTo>
                  <a:pt x="11289311" y="753184"/>
                </a:lnTo>
                <a:cubicBezTo>
                  <a:pt x="11357873" y="810320"/>
                  <a:pt x="11441291" y="845743"/>
                  <a:pt x="11528136" y="878882"/>
                </a:cubicBezTo>
                <a:cubicBezTo>
                  <a:pt x="11533851" y="882310"/>
                  <a:pt x="11540707" y="885739"/>
                  <a:pt x="11546420" y="889166"/>
                </a:cubicBezTo>
                <a:cubicBezTo>
                  <a:pt x="11563561" y="899451"/>
                  <a:pt x="11579559" y="908593"/>
                  <a:pt x="11601270" y="910878"/>
                </a:cubicBezTo>
                <a:lnTo>
                  <a:pt x="11603555" y="910878"/>
                </a:lnTo>
                <a:cubicBezTo>
                  <a:pt x="11786104" y="903165"/>
                  <a:pt x="11973151" y="895451"/>
                  <a:pt x="12136255" y="967282"/>
                </a:cubicBezTo>
                <a:lnTo>
                  <a:pt x="12192000" y="99740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2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9800" y="5041900"/>
            <a:ext cx="1775268" cy="911882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35971-A803-414C-B489-C584AC9C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1 Tearout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09A6A6A-4202-4FDE-8A2B-4C41C7A8B997}"/>
              </a:ext>
            </a:extLst>
          </p:cNvPr>
          <p:cNvGrpSpPr/>
          <p:nvPr userDrawn="1"/>
        </p:nvGrpSpPr>
        <p:grpSpPr>
          <a:xfrm rot="-240000">
            <a:off x="187580" y="479748"/>
            <a:ext cx="4998221" cy="5552718"/>
            <a:chOff x="407950" y="467048"/>
            <a:chExt cx="4998221" cy="5552718"/>
          </a:xfrm>
        </p:grpSpPr>
        <p:sp>
          <p:nvSpPr>
            <p:cNvPr id="12" name="Rectangle: Rounded Corners 11" descr="Photo Frame">
              <a:extLst>
                <a:ext uri="{FF2B5EF4-FFF2-40B4-BE49-F238E27FC236}">
                  <a16:creationId xmlns:a16="http://schemas.microsoft.com/office/drawing/2014/main" id="{1D31A61F-A494-4445-9EDF-C70BCD87921E}"/>
                </a:ext>
              </a:extLst>
            </p:cNvPr>
            <p:cNvSpPr/>
            <p:nvPr userDrawn="1"/>
          </p:nvSpPr>
          <p:spPr>
            <a:xfrm>
              <a:off x="751407" y="467048"/>
              <a:ext cx="4320000" cy="522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14" name="Picture 13" descr="Bent Paper Shadow">
              <a:extLst>
                <a:ext uri="{FF2B5EF4-FFF2-40B4-BE49-F238E27FC236}">
                  <a16:creationId xmlns:a16="http://schemas.microsoft.com/office/drawing/2014/main" id="{794FAF17-1118-4A01-A369-5A41D65222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50" y="5268316"/>
              <a:ext cx="4998221" cy="751450"/>
            </a:xfrm>
            <a:prstGeom prst="rect">
              <a:avLst/>
            </a:prstGeom>
          </p:spPr>
        </p:pic>
      </p:grp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BD34236-A46D-4898-AFD8-52D099A1F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240000">
            <a:off x="641532" y="594699"/>
            <a:ext cx="4099010" cy="4990099"/>
          </a:xfrm>
          <a:custGeom>
            <a:avLst/>
            <a:gdLst>
              <a:gd name="connsiteX0" fmla="*/ 4099010 w 4099010"/>
              <a:gd name="connsiteY0" fmla="*/ 0 h 4990099"/>
              <a:gd name="connsiteX1" fmla="*/ 4099010 w 4099010"/>
              <a:gd name="connsiteY1" fmla="*/ 2621003 h 4990099"/>
              <a:gd name="connsiteX2" fmla="*/ 4051918 w 4099010"/>
              <a:gd name="connsiteY2" fmla="*/ 2785231 h 4990099"/>
              <a:gd name="connsiteX3" fmla="*/ 4062004 w 4099010"/>
              <a:gd name="connsiteY3" fmla="*/ 2803426 h 4990099"/>
              <a:gd name="connsiteX4" fmla="*/ 4099010 w 4099010"/>
              <a:gd name="connsiteY4" fmla="*/ 2814038 h 4990099"/>
              <a:gd name="connsiteX5" fmla="*/ 4099010 w 4099010"/>
              <a:gd name="connsiteY5" fmla="*/ 3074711 h 4990099"/>
              <a:gd name="connsiteX6" fmla="*/ 3637131 w 4099010"/>
              <a:gd name="connsiteY6" fmla="*/ 3115120 h 4990099"/>
              <a:gd name="connsiteX7" fmla="*/ 3623760 w 4099010"/>
              <a:gd name="connsiteY7" fmla="*/ 3131056 h 4990099"/>
              <a:gd name="connsiteX8" fmla="*/ 3786405 w 4099010"/>
              <a:gd name="connsiteY8" fmla="*/ 4990099 h 4990099"/>
              <a:gd name="connsiteX9" fmla="*/ 0 w 4099010"/>
              <a:gd name="connsiteY9" fmla="*/ 4990099 h 4990099"/>
              <a:gd name="connsiteX10" fmla="*/ 0 w 4099010"/>
              <a:gd name="connsiteY10" fmla="*/ 0 h 499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99010" h="4990099">
                <a:moveTo>
                  <a:pt x="4099010" y="0"/>
                </a:moveTo>
                <a:lnTo>
                  <a:pt x="4099010" y="2621003"/>
                </a:lnTo>
                <a:lnTo>
                  <a:pt x="4051918" y="2785231"/>
                </a:lnTo>
                <a:cubicBezTo>
                  <a:pt x="4049679" y="2793041"/>
                  <a:pt x="4054195" y="2801187"/>
                  <a:pt x="4062004" y="2803426"/>
                </a:cubicBezTo>
                <a:lnTo>
                  <a:pt x="4099010" y="2814038"/>
                </a:lnTo>
                <a:lnTo>
                  <a:pt x="4099010" y="3074711"/>
                </a:lnTo>
                <a:lnTo>
                  <a:pt x="3637131" y="3115120"/>
                </a:lnTo>
                <a:cubicBezTo>
                  <a:pt x="3629039" y="3115828"/>
                  <a:pt x="3623052" y="3122963"/>
                  <a:pt x="3623760" y="3131056"/>
                </a:cubicBezTo>
                <a:lnTo>
                  <a:pt x="3786405" y="4990099"/>
                </a:lnTo>
                <a:lnTo>
                  <a:pt x="0" y="499009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1" name="Graphic 1">
            <a:extLst>
              <a:ext uri="{FF2B5EF4-FFF2-40B4-BE49-F238E27FC236}">
                <a16:creationId xmlns:a16="http://schemas.microsoft.com/office/drawing/2014/main" id="{0BF497CA-BC41-48CD-A6A5-FE1A2022284E}"/>
              </a:ext>
            </a:extLst>
          </p:cNvPr>
          <p:cNvSpPr/>
          <p:nvPr userDrawn="1"/>
        </p:nvSpPr>
        <p:spPr>
          <a:xfrm>
            <a:off x="8851876" y="-19618"/>
            <a:ext cx="3340124" cy="6877618"/>
          </a:xfrm>
          <a:custGeom>
            <a:avLst/>
            <a:gdLst>
              <a:gd name="connsiteX0" fmla="*/ 2098358 w 2095500"/>
              <a:gd name="connsiteY0" fmla="*/ 0 h 4314825"/>
              <a:gd name="connsiteX1" fmla="*/ 0 w 2095500"/>
              <a:gd name="connsiteY1" fmla="*/ 0 h 4314825"/>
              <a:gd name="connsiteX2" fmla="*/ 131445 w 2095500"/>
              <a:gd name="connsiteY2" fmla="*/ 572453 h 4314825"/>
              <a:gd name="connsiteX3" fmla="*/ 131445 w 2095500"/>
              <a:gd name="connsiteY3" fmla="*/ 574358 h 4314825"/>
              <a:gd name="connsiteX4" fmla="*/ 149543 w 2095500"/>
              <a:gd name="connsiteY4" fmla="*/ 620078 h 4314825"/>
              <a:gd name="connsiteX5" fmla="*/ 158115 w 2095500"/>
              <a:gd name="connsiteY5" fmla="*/ 635318 h 4314825"/>
              <a:gd name="connsiteX6" fmla="*/ 262890 w 2095500"/>
              <a:gd name="connsiteY6" fmla="*/ 834390 h 4314825"/>
              <a:gd name="connsiteX7" fmla="*/ 266700 w 2095500"/>
              <a:gd name="connsiteY7" fmla="*/ 839153 h 4314825"/>
              <a:gd name="connsiteX8" fmla="*/ 260985 w 2095500"/>
              <a:gd name="connsiteY8" fmla="*/ 842010 h 4314825"/>
              <a:gd name="connsiteX9" fmla="*/ 235268 w 2095500"/>
              <a:gd name="connsiteY9" fmla="*/ 894398 h 4314825"/>
              <a:gd name="connsiteX10" fmla="*/ 246698 w 2095500"/>
              <a:gd name="connsiteY10" fmla="*/ 1060133 h 4314825"/>
              <a:gd name="connsiteX11" fmla="*/ 242888 w 2095500"/>
              <a:gd name="connsiteY11" fmla="*/ 1120140 h 4314825"/>
              <a:gd name="connsiteX12" fmla="*/ 258128 w 2095500"/>
              <a:gd name="connsiteY12" fmla="*/ 1171575 h 4314825"/>
              <a:gd name="connsiteX13" fmla="*/ 260033 w 2095500"/>
              <a:gd name="connsiteY13" fmla="*/ 1174433 h 4314825"/>
              <a:gd name="connsiteX14" fmla="*/ 257175 w 2095500"/>
              <a:gd name="connsiteY14" fmla="*/ 1177290 h 4314825"/>
              <a:gd name="connsiteX15" fmla="*/ 250508 w 2095500"/>
              <a:gd name="connsiteY15" fmla="*/ 1191578 h 4314825"/>
              <a:gd name="connsiteX16" fmla="*/ 284798 w 2095500"/>
              <a:gd name="connsiteY16" fmla="*/ 1233488 h 4314825"/>
              <a:gd name="connsiteX17" fmla="*/ 296228 w 2095500"/>
              <a:gd name="connsiteY17" fmla="*/ 1243965 h 4314825"/>
              <a:gd name="connsiteX18" fmla="*/ 315278 w 2095500"/>
              <a:gd name="connsiteY18" fmla="*/ 1278255 h 4314825"/>
              <a:gd name="connsiteX19" fmla="*/ 275273 w 2095500"/>
              <a:gd name="connsiteY19" fmla="*/ 1323023 h 4314825"/>
              <a:gd name="connsiteX20" fmla="*/ 274320 w 2095500"/>
              <a:gd name="connsiteY20" fmla="*/ 1440180 h 4314825"/>
              <a:gd name="connsiteX21" fmla="*/ 288608 w 2095500"/>
              <a:gd name="connsiteY21" fmla="*/ 1576388 h 4314825"/>
              <a:gd name="connsiteX22" fmla="*/ 304800 w 2095500"/>
              <a:gd name="connsiteY22" fmla="*/ 1611630 h 4314825"/>
              <a:gd name="connsiteX23" fmla="*/ 302895 w 2095500"/>
              <a:gd name="connsiteY23" fmla="*/ 1617345 h 4314825"/>
              <a:gd name="connsiteX24" fmla="*/ 334328 w 2095500"/>
              <a:gd name="connsiteY24" fmla="*/ 1629728 h 4314825"/>
              <a:gd name="connsiteX25" fmla="*/ 335280 w 2095500"/>
              <a:gd name="connsiteY25" fmla="*/ 1629728 h 4314825"/>
              <a:gd name="connsiteX26" fmla="*/ 336233 w 2095500"/>
              <a:gd name="connsiteY26" fmla="*/ 1630680 h 4314825"/>
              <a:gd name="connsiteX27" fmla="*/ 345758 w 2095500"/>
              <a:gd name="connsiteY27" fmla="*/ 1656398 h 4314825"/>
              <a:gd name="connsiteX28" fmla="*/ 369570 w 2095500"/>
              <a:gd name="connsiteY28" fmla="*/ 1692593 h 4314825"/>
              <a:gd name="connsiteX29" fmla="*/ 372428 w 2095500"/>
              <a:gd name="connsiteY29" fmla="*/ 1694498 h 4314825"/>
              <a:gd name="connsiteX30" fmla="*/ 372428 w 2095500"/>
              <a:gd name="connsiteY30" fmla="*/ 1697355 h 4314825"/>
              <a:gd name="connsiteX31" fmla="*/ 389573 w 2095500"/>
              <a:gd name="connsiteY31" fmla="*/ 1744980 h 4314825"/>
              <a:gd name="connsiteX32" fmla="*/ 400050 w 2095500"/>
              <a:gd name="connsiteY32" fmla="*/ 1836420 h 4314825"/>
              <a:gd name="connsiteX33" fmla="*/ 429578 w 2095500"/>
              <a:gd name="connsiteY33" fmla="*/ 1860233 h 4314825"/>
              <a:gd name="connsiteX34" fmla="*/ 456248 w 2095500"/>
              <a:gd name="connsiteY34" fmla="*/ 1882140 h 4314825"/>
              <a:gd name="connsiteX35" fmla="*/ 465773 w 2095500"/>
              <a:gd name="connsiteY35" fmla="*/ 1935480 h 4314825"/>
              <a:gd name="connsiteX36" fmla="*/ 475298 w 2095500"/>
              <a:gd name="connsiteY36" fmla="*/ 2024063 h 4314825"/>
              <a:gd name="connsiteX37" fmla="*/ 475298 w 2095500"/>
              <a:gd name="connsiteY37" fmla="*/ 2093595 h 4314825"/>
              <a:gd name="connsiteX38" fmla="*/ 447675 w 2095500"/>
              <a:gd name="connsiteY38" fmla="*/ 2405063 h 4314825"/>
              <a:gd name="connsiteX39" fmla="*/ 444818 w 2095500"/>
              <a:gd name="connsiteY39" fmla="*/ 2413635 h 4314825"/>
              <a:gd name="connsiteX40" fmla="*/ 435293 w 2095500"/>
              <a:gd name="connsiteY40" fmla="*/ 2477453 h 4314825"/>
              <a:gd name="connsiteX41" fmla="*/ 435293 w 2095500"/>
              <a:gd name="connsiteY41" fmla="*/ 2479358 h 4314825"/>
              <a:gd name="connsiteX42" fmla="*/ 434340 w 2095500"/>
              <a:gd name="connsiteY42" fmla="*/ 2480310 h 4314825"/>
              <a:gd name="connsiteX43" fmla="*/ 443865 w 2095500"/>
              <a:gd name="connsiteY43" fmla="*/ 2542223 h 4314825"/>
              <a:gd name="connsiteX44" fmla="*/ 451485 w 2095500"/>
              <a:gd name="connsiteY44" fmla="*/ 2559368 h 4314825"/>
              <a:gd name="connsiteX45" fmla="*/ 484823 w 2095500"/>
              <a:gd name="connsiteY45" fmla="*/ 2586038 h 4314825"/>
              <a:gd name="connsiteX46" fmla="*/ 507683 w 2095500"/>
              <a:gd name="connsiteY46" fmla="*/ 2604135 h 4314825"/>
              <a:gd name="connsiteX47" fmla="*/ 536258 w 2095500"/>
              <a:gd name="connsiteY47" fmla="*/ 2620328 h 4314825"/>
              <a:gd name="connsiteX48" fmla="*/ 625793 w 2095500"/>
              <a:gd name="connsiteY48" fmla="*/ 2662238 h 4314825"/>
              <a:gd name="connsiteX49" fmla="*/ 672465 w 2095500"/>
              <a:gd name="connsiteY49" fmla="*/ 2694623 h 4314825"/>
              <a:gd name="connsiteX50" fmla="*/ 673418 w 2095500"/>
              <a:gd name="connsiteY50" fmla="*/ 2696528 h 4314825"/>
              <a:gd name="connsiteX51" fmla="*/ 703898 w 2095500"/>
              <a:gd name="connsiteY51" fmla="*/ 2731770 h 4314825"/>
              <a:gd name="connsiteX52" fmla="*/ 740093 w 2095500"/>
              <a:gd name="connsiteY52" fmla="*/ 2803208 h 4314825"/>
              <a:gd name="connsiteX53" fmla="*/ 740093 w 2095500"/>
              <a:gd name="connsiteY53" fmla="*/ 2804160 h 4314825"/>
              <a:gd name="connsiteX54" fmla="*/ 739140 w 2095500"/>
              <a:gd name="connsiteY54" fmla="*/ 2805113 h 4314825"/>
              <a:gd name="connsiteX55" fmla="*/ 722948 w 2095500"/>
              <a:gd name="connsiteY55" fmla="*/ 2815590 h 4314825"/>
              <a:gd name="connsiteX56" fmla="*/ 741998 w 2095500"/>
              <a:gd name="connsiteY56" fmla="*/ 2845118 h 4314825"/>
              <a:gd name="connsiteX57" fmla="*/ 732473 w 2095500"/>
              <a:gd name="connsiteY57" fmla="*/ 2866073 h 4314825"/>
              <a:gd name="connsiteX58" fmla="*/ 727710 w 2095500"/>
              <a:gd name="connsiteY58" fmla="*/ 2885123 h 4314825"/>
              <a:gd name="connsiteX59" fmla="*/ 729615 w 2095500"/>
              <a:gd name="connsiteY59" fmla="*/ 2887980 h 4314825"/>
              <a:gd name="connsiteX60" fmla="*/ 727710 w 2095500"/>
              <a:gd name="connsiteY60" fmla="*/ 2890838 h 4314825"/>
              <a:gd name="connsiteX61" fmla="*/ 709613 w 2095500"/>
              <a:gd name="connsiteY61" fmla="*/ 2973705 h 4314825"/>
              <a:gd name="connsiteX62" fmla="*/ 714375 w 2095500"/>
              <a:gd name="connsiteY62" fmla="*/ 3000375 h 4314825"/>
              <a:gd name="connsiteX63" fmla="*/ 720090 w 2095500"/>
              <a:gd name="connsiteY63" fmla="*/ 3060383 h 4314825"/>
              <a:gd name="connsiteX64" fmla="*/ 719138 w 2095500"/>
              <a:gd name="connsiteY64" fmla="*/ 3114675 h 4314825"/>
              <a:gd name="connsiteX65" fmla="*/ 727710 w 2095500"/>
              <a:gd name="connsiteY65" fmla="*/ 3230880 h 4314825"/>
              <a:gd name="connsiteX66" fmla="*/ 728663 w 2095500"/>
              <a:gd name="connsiteY66" fmla="*/ 3232785 h 4314825"/>
              <a:gd name="connsiteX67" fmla="*/ 726758 w 2095500"/>
              <a:gd name="connsiteY67" fmla="*/ 3234690 h 4314825"/>
              <a:gd name="connsiteX68" fmla="*/ 731520 w 2095500"/>
              <a:gd name="connsiteY68" fmla="*/ 3339465 h 4314825"/>
              <a:gd name="connsiteX69" fmla="*/ 750570 w 2095500"/>
              <a:gd name="connsiteY69" fmla="*/ 3402330 h 4314825"/>
              <a:gd name="connsiteX70" fmla="*/ 750570 w 2095500"/>
              <a:gd name="connsiteY70" fmla="*/ 3403283 h 4314825"/>
              <a:gd name="connsiteX71" fmla="*/ 749618 w 2095500"/>
              <a:gd name="connsiteY71" fmla="*/ 3404235 h 4314825"/>
              <a:gd name="connsiteX72" fmla="*/ 761048 w 2095500"/>
              <a:gd name="connsiteY72" fmla="*/ 3448050 h 4314825"/>
              <a:gd name="connsiteX73" fmla="*/ 770573 w 2095500"/>
              <a:gd name="connsiteY73" fmla="*/ 3459480 h 4314825"/>
              <a:gd name="connsiteX74" fmla="*/ 826770 w 2095500"/>
              <a:gd name="connsiteY74" fmla="*/ 4087178 h 4314825"/>
              <a:gd name="connsiteX75" fmla="*/ 841058 w 2095500"/>
              <a:gd name="connsiteY75" fmla="*/ 4189095 h 4314825"/>
              <a:gd name="connsiteX76" fmla="*/ 846773 w 2095500"/>
              <a:gd name="connsiteY76" fmla="*/ 4209098 h 4314825"/>
              <a:gd name="connsiteX77" fmla="*/ 850583 w 2095500"/>
              <a:gd name="connsiteY77" fmla="*/ 4220528 h 4314825"/>
              <a:gd name="connsiteX78" fmla="*/ 872490 w 2095500"/>
              <a:gd name="connsiteY78" fmla="*/ 4284345 h 4314825"/>
              <a:gd name="connsiteX79" fmla="*/ 882015 w 2095500"/>
              <a:gd name="connsiteY79" fmla="*/ 4314825 h 4314825"/>
              <a:gd name="connsiteX80" fmla="*/ 2098358 w 2095500"/>
              <a:gd name="connsiteY80" fmla="*/ 4314825 h 4314825"/>
              <a:gd name="connsiteX81" fmla="*/ 2098358 w 2095500"/>
              <a:gd name="connsiteY81" fmla="*/ 0 h 43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095500" h="4314825">
                <a:moveTo>
                  <a:pt x="2098358" y="0"/>
                </a:moveTo>
                <a:lnTo>
                  <a:pt x="0" y="0"/>
                </a:lnTo>
                <a:cubicBezTo>
                  <a:pt x="148590" y="160020"/>
                  <a:pt x="140018" y="369570"/>
                  <a:pt x="131445" y="572453"/>
                </a:cubicBezTo>
                <a:lnTo>
                  <a:pt x="131445" y="574358"/>
                </a:lnTo>
                <a:cubicBezTo>
                  <a:pt x="133350" y="592455"/>
                  <a:pt x="140970" y="605790"/>
                  <a:pt x="149543" y="620078"/>
                </a:cubicBezTo>
                <a:cubicBezTo>
                  <a:pt x="152400" y="624840"/>
                  <a:pt x="155258" y="630555"/>
                  <a:pt x="158115" y="635318"/>
                </a:cubicBezTo>
                <a:cubicBezTo>
                  <a:pt x="185738" y="707708"/>
                  <a:pt x="215265" y="777240"/>
                  <a:pt x="262890" y="834390"/>
                </a:cubicBezTo>
                <a:lnTo>
                  <a:pt x="266700" y="839153"/>
                </a:lnTo>
                <a:lnTo>
                  <a:pt x="260985" y="842010"/>
                </a:lnTo>
                <a:cubicBezTo>
                  <a:pt x="244793" y="849630"/>
                  <a:pt x="235268" y="874395"/>
                  <a:pt x="235268" y="894398"/>
                </a:cubicBezTo>
                <a:cubicBezTo>
                  <a:pt x="256223" y="943928"/>
                  <a:pt x="251460" y="1002983"/>
                  <a:pt x="246698" y="1060133"/>
                </a:cubicBezTo>
                <a:cubicBezTo>
                  <a:pt x="244793" y="1081088"/>
                  <a:pt x="243840" y="1101090"/>
                  <a:pt x="242888" y="1120140"/>
                </a:cubicBezTo>
                <a:cubicBezTo>
                  <a:pt x="242888" y="1137285"/>
                  <a:pt x="247650" y="1152525"/>
                  <a:pt x="258128" y="1171575"/>
                </a:cubicBezTo>
                <a:lnTo>
                  <a:pt x="260033" y="1174433"/>
                </a:lnTo>
                <a:lnTo>
                  <a:pt x="257175" y="1177290"/>
                </a:lnTo>
                <a:cubicBezTo>
                  <a:pt x="252413" y="1182053"/>
                  <a:pt x="249555" y="1186815"/>
                  <a:pt x="250508" y="1191578"/>
                </a:cubicBezTo>
                <a:cubicBezTo>
                  <a:pt x="250508" y="1204913"/>
                  <a:pt x="267653" y="1219200"/>
                  <a:pt x="284798" y="1233488"/>
                </a:cubicBezTo>
                <a:cubicBezTo>
                  <a:pt x="288608" y="1237298"/>
                  <a:pt x="292418" y="1240155"/>
                  <a:pt x="296228" y="1243965"/>
                </a:cubicBezTo>
                <a:cubicBezTo>
                  <a:pt x="310515" y="1257300"/>
                  <a:pt x="316230" y="1267778"/>
                  <a:pt x="315278" y="1278255"/>
                </a:cubicBezTo>
                <a:cubicBezTo>
                  <a:pt x="314325" y="1292543"/>
                  <a:pt x="301943" y="1305878"/>
                  <a:pt x="275273" y="1323023"/>
                </a:cubicBezTo>
                <a:cubicBezTo>
                  <a:pt x="285750" y="1362075"/>
                  <a:pt x="280035" y="1402080"/>
                  <a:pt x="274320" y="1440180"/>
                </a:cubicBezTo>
                <a:cubicBezTo>
                  <a:pt x="266700" y="1489710"/>
                  <a:pt x="259080" y="1536383"/>
                  <a:pt x="288608" y="1576388"/>
                </a:cubicBezTo>
                <a:cubicBezTo>
                  <a:pt x="312420" y="1590675"/>
                  <a:pt x="309563" y="1601153"/>
                  <a:pt x="304800" y="1611630"/>
                </a:cubicBezTo>
                <a:cubicBezTo>
                  <a:pt x="303848" y="1614488"/>
                  <a:pt x="302895" y="1616393"/>
                  <a:pt x="302895" y="1617345"/>
                </a:cubicBezTo>
                <a:cubicBezTo>
                  <a:pt x="303848" y="1619250"/>
                  <a:pt x="309563" y="1624013"/>
                  <a:pt x="334328" y="1629728"/>
                </a:cubicBezTo>
                <a:lnTo>
                  <a:pt x="335280" y="1629728"/>
                </a:lnTo>
                <a:lnTo>
                  <a:pt x="336233" y="1630680"/>
                </a:lnTo>
                <a:cubicBezTo>
                  <a:pt x="346710" y="1639253"/>
                  <a:pt x="346710" y="1648778"/>
                  <a:pt x="345758" y="1656398"/>
                </a:cubicBezTo>
                <a:cubicBezTo>
                  <a:pt x="345758" y="1667828"/>
                  <a:pt x="344805" y="1678305"/>
                  <a:pt x="369570" y="1692593"/>
                </a:cubicBezTo>
                <a:lnTo>
                  <a:pt x="372428" y="1694498"/>
                </a:lnTo>
                <a:lnTo>
                  <a:pt x="372428" y="1697355"/>
                </a:lnTo>
                <a:cubicBezTo>
                  <a:pt x="371475" y="1714500"/>
                  <a:pt x="380048" y="1729740"/>
                  <a:pt x="389573" y="1744980"/>
                </a:cubicBezTo>
                <a:cubicBezTo>
                  <a:pt x="403860" y="1768793"/>
                  <a:pt x="421005" y="1796415"/>
                  <a:pt x="400050" y="1836420"/>
                </a:cubicBezTo>
                <a:cubicBezTo>
                  <a:pt x="408623" y="1844993"/>
                  <a:pt x="419100" y="1852613"/>
                  <a:pt x="429578" y="1860233"/>
                </a:cubicBezTo>
                <a:cubicBezTo>
                  <a:pt x="439103" y="1867853"/>
                  <a:pt x="448628" y="1875473"/>
                  <a:pt x="456248" y="1882140"/>
                </a:cubicBezTo>
                <a:cubicBezTo>
                  <a:pt x="468630" y="1894523"/>
                  <a:pt x="482918" y="1912620"/>
                  <a:pt x="465773" y="1935480"/>
                </a:cubicBezTo>
                <a:cubicBezTo>
                  <a:pt x="474345" y="1963103"/>
                  <a:pt x="481965" y="1995488"/>
                  <a:pt x="475298" y="2024063"/>
                </a:cubicBezTo>
                <a:cubicBezTo>
                  <a:pt x="475298" y="2046923"/>
                  <a:pt x="475298" y="2069783"/>
                  <a:pt x="475298" y="2093595"/>
                </a:cubicBezTo>
                <a:cubicBezTo>
                  <a:pt x="476250" y="2196465"/>
                  <a:pt x="477203" y="2302193"/>
                  <a:pt x="447675" y="2405063"/>
                </a:cubicBezTo>
                <a:lnTo>
                  <a:pt x="444818" y="2413635"/>
                </a:lnTo>
                <a:cubicBezTo>
                  <a:pt x="439103" y="2434590"/>
                  <a:pt x="432435" y="2456498"/>
                  <a:pt x="435293" y="2477453"/>
                </a:cubicBezTo>
                <a:lnTo>
                  <a:pt x="435293" y="2479358"/>
                </a:lnTo>
                <a:lnTo>
                  <a:pt x="434340" y="2480310"/>
                </a:lnTo>
                <a:cubicBezTo>
                  <a:pt x="424815" y="2500313"/>
                  <a:pt x="434340" y="2521268"/>
                  <a:pt x="443865" y="2542223"/>
                </a:cubicBezTo>
                <a:cubicBezTo>
                  <a:pt x="446723" y="2547938"/>
                  <a:pt x="449580" y="2553653"/>
                  <a:pt x="451485" y="2559368"/>
                </a:cubicBezTo>
                <a:cubicBezTo>
                  <a:pt x="468630" y="2569845"/>
                  <a:pt x="477203" y="2578418"/>
                  <a:pt x="484823" y="2586038"/>
                </a:cubicBezTo>
                <a:cubicBezTo>
                  <a:pt x="492443" y="2592705"/>
                  <a:pt x="498158" y="2598420"/>
                  <a:pt x="507683" y="2604135"/>
                </a:cubicBezTo>
                <a:cubicBezTo>
                  <a:pt x="518160" y="2609850"/>
                  <a:pt x="526733" y="2614613"/>
                  <a:pt x="536258" y="2620328"/>
                </a:cubicBezTo>
                <a:cubicBezTo>
                  <a:pt x="561975" y="2634615"/>
                  <a:pt x="586740" y="2648903"/>
                  <a:pt x="625793" y="2662238"/>
                </a:cubicBezTo>
                <a:cubicBezTo>
                  <a:pt x="644843" y="2671763"/>
                  <a:pt x="660083" y="2684145"/>
                  <a:pt x="672465" y="2694623"/>
                </a:cubicBezTo>
                <a:lnTo>
                  <a:pt x="673418" y="2696528"/>
                </a:lnTo>
                <a:cubicBezTo>
                  <a:pt x="680085" y="2709863"/>
                  <a:pt x="692468" y="2720340"/>
                  <a:pt x="703898" y="2731770"/>
                </a:cubicBezTo>
                <a:cubicBezTo>
                  <a:pt x="724853" y="2750820"/>
                  <a:pt x="746760" y="2770823"/>
                  <a:pt x="740093" y="2803208"/>
                </a:cubicBezTo>
                <a:lnTo>
                  <a:pt x="740093" y="2804160"/>
                </a:lnTo>
                <a:lnTo>
                  <a:pt x="739140" y="2805113"/>
                </a:lnTo>
                <a:cubicBezTo>
                  <a:pt x="739140" y="2805113"/>
                  <a:pt x="732473" y="2811780"/>
                  <a:pt x="722948" y="2815590"/>
                </a:cubicBezTo>
                <a:cubicBezTo>
                  <a:pt x="735330" y="2827020"/>
                  <a:pt x="741045" y="2836545"/>
                  <a:pt x="741998" y="2845118"/>
                </a:cubicBezTo>
                <a:cubicBezTo>
                  <a:pt x="742950" y="2854643"/>
                  <a:pt x="737235" y="2860358"/>
                  <a:pt x="732473" y="2866073"/>
                </a:cubicBezTo>
                <a:cubicBezTo>
                  <a:pt x="725805" y="2873693"/>
                  <a:pt x="722948" y="2877503"/>
                  <a:pt x="727710" y="2885123"/>
                </a:cubicBezTo>
                <a:lnTo>
                  <a:pt x="729615" y="2887980"/>
                </a:lnTo>
                <a:lnTo>
                  <a:pt x="727710" y="2890838"/>
                </a:lnTo>
                <a:cubicBezTo>
                  <a:pt x="705803" y="2919413"/>
                  <a:pt x="706755" y="2948940"/>
                  <a:pt x="709613" y="2973705"/>
                </a:cubicBezTo>
                <a:cubicBezTo>
                  <a:pt x="710565" y="2982278"/>
                  <a:pt x="712470" y="2991803"/>
                  <a:pt x="714375" y="3000375"/>
                </a:cubicBezTo>
                <a:cubicBezTo>
                  <a:pt x="718185" y="3020378"/>
                  <a:pt x="721995" y="3040380"/>
                  <a:pt x="720090" y="3060383"/>
                </a:cubicBezTo>
                <a:cubicBezTo>
                  <a:pt x="721043" y="3078480"/>
                  <a:pt x="720090" y="3096578"/>
                  <a:pt x="719138" y="3114675"/>
                </a:cubicBezTo>
                <a:cubicBezTo>
                  <a:pt x="717233" y="3152775"/>
                  <a:pt x="715328" y="3192780"/>
                  <a:pt x="727710" y="3230880"/>
                </a:cubicBezTo>
                <a:lnTo>
                  <a:pt x="728663" y="3232785"/>
                </a:lnTo>
                <a:lnTo>
                  <a:pt x="726758" y="3234690"/>
                </a:lnTo>
                <a:cubicBezTo>
                  <a:pt x="700088" y="3268980"/>
                  <a:pt x="715328" y="3303270"/>
                  <a:pt x="731520" y="3339465"/>
                </a:cubicBezTo>
                <a:cubicBezTo>
                  <a:pt x="740093" y="3360420"/>
                  <a:pt x="749618" y="3381375"/>
                  <a:pt x="750570" y="3402330"/>
                </a:cubicBezTo>
                <a:lnTo>
                  <a:pt x="750570" y="3403283"/>
                </a:lnTo>
                <a:lnTo>
                  <a:pt x="749618" y="3404235"/>
                </a:lnTo>
                <a:cubicBezTo>
                  <a:pt x="740093" y="3424238"/>
                  <a:pt x="747713" y="3432810"/>
                  <a:pt x="761048" y="3448050"/>
                </a:cubicBezTo>
                <a:cubicBezTo>
                  <a:pt x="763905" y="3451860"/>
                  <a:pt x="767715" y="3455670"/>
                  <a:pt x="770573" y="3459480"/>
                </a:cubicBezTo>
                <a:cubicBezTo>
                  <a:pt x="947738" y="3623310"/>
                  <a:pt x="887730" y="3895725"/>
                  <a:pt x="826770" y="4087178"/>
                </a:cubicBezTo>
                <a:cubicBezTo>
                  <a:pt x="819150" y="4117658"/>
                  <a:pt x="830580" y="4154805"/>
                  <a:pt x="841058" y="4189095"/>
                </a:cubicBezTo>
                <a:cubicBezTo>
                  <a:pt x="842963" y="4195763"/>
                  <a:pt x="844868" y="4202430"/>
                  <a:pt x="846773" y="4209098"/>
                </a:cubicBezTo>
                <a:lnTo>
                  <a:pt x="850583" y="4220528"/>
                </a:lnTo>
                <a:cubicBezTo>
                  <a:pt x="858203" y="4241483"/>
                  <a:pt x="864870" y="4263390"/>
                  <a:pt x="872490" y="4284345"/>
                </a:cubicBezTo>
                <a:cubicBezTo>
                  <a:pt x="875348" y="4294823"/>
                  <a:pt x="879158" y="4304348"/>
                  <a:pt x="882015" y="4314825"/>
                </a:cubicBezTo>
                <a:lnTo>
                  <a:pt x="2098358" y="4314825"/>
                </a:lnTo>
                <a:lnTo>
                  <a:pt x="2098358" y="0"/>
                </a:ln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C7B17F-2879-4284-A8D1-321525C036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3459" y="0"/>
            <a:ext cx="3368541" cy="6858000"/>
          </a:xfrm>
          <a:custGeom>
            <a:avLst/>
            <a:gdLst>
              <a:gd name="connsiteX0" fmla="*/ 0 w 3368541"/>
              <a:gd name="connsiteY0" fmla="*/ 0 h 6858000"/>
              <a:gd name="connsiteX1" fmla="*/ 3368541 w 3368541"/>
              <a:gd name="connsiteY1" fmla="*/ 0 h 6858000"/>
              <a:gd name="connsiteX2" fmla="*/ 3368541 w 3368541"/>
              <a:gd name="connsiteY2" fmla="*/ 6858000 h 6858000"/>
              <a:gd name="connsiteX3" fmla="*/ 1470248 w 3368541"/>
              <a:gd name="connsiteY3" fmla="*/ 6858000 h 6858000"/>
              <a:gd name="connsiteX4" fmla="*/ 1363328 w 3368541"/>
              <a:gd name="connsiteY4" fmla="*/ 6530439 h 6858000"/>
              <a:gd name="connsiteX5" fmla="*/ 1290074 w 3368541"/>
              <a:gd name="connsiteY5" fmla="*/ 6203638 h 6858000"/>
              <a:gd name="connsiteX6" fmla="*/ 1315883 w 3368541"/>
              <a:gd name="connsiteY6" fmla="*/ 5887845 h 6858000"/>
              <a:gd name="connsiteX7" fmla="*/ 1338657 w 3368541"/>
              <a:gd name="connsiteY7" fmla="*/ 5793714 h 6858000"/>
              <a:gd name="connsiteX8" fmla="*/ 1317402 w 3368541"/>
              <a:gd name="connsiteY8" fmla="*/ 5663146 h 6858000"/>
              <a:gd name="connsiteX9" fmla="*/ 1256672 w 3368541"/>
              <a:gd name="connsiteY9" fmla="*/ 5394417 h 6858000"/>
              <a:gd name="connsiteX10" fmla="*/ 1220235 w 3368541"/>
              <a:gd name="connsiteY10" fmla="*/ 5121134 h 6858000"/>
              <a:gd name="connsiteX11" fmla="*/ 1208089 w 3368541"/>
              <a:gd name="connsiteY11" fmla="*/ 4846334 h 6858000"/>
              <a:gd name="connsiteX12" fmla="*/ 1191387 w 3368541"/>
              <a:gd name="connsiteY12" fmla="*/ 4708173 h 6858000"/>
              <a:gd name="connsiteX13" fmla="*/ 1221752 w 3368541"/>
              <a:gd name="connsiteY13" fmla="*/ 4570014 h 6858000"/>
              <a:gd name="connsiteX14" fmla="*/ 1236934 w 3368541"/>
              <a:gd name="connsiteY14" fmla="*/ 4433373 h 6858000"/>
              <a:gd name="connsiteX15" fmla="*/ 1259709 w 3368541"/>
              <a:gd name="connsiteY15" fmla="*/ 4296732 h 6858000"/>
              <a:gd name="connsiteX16" fmla="*/ 1065374 w 3368541"/>
              <a:gd name="connsiteY16" fmla="*/ 4217783 h 6858000"/>
              <a:gd name="connsiteX17" fmla="*/ 877113 w 3368541"/>
              <a:gd name="connsiteY17" fmla="*/ 4125170 h 6858000"/>
              <a:gd name="connsiteX18" fmla="*/ 784499 w 3368541"/>
              <a:gd name="connsiteY18" fmla="*/ 4052294 h 6858000"/>
              <a:gd name="connsiteX19" fmla="*/ 757171 w 3368541"/>
              <a:gd name="connsiteY19" fmla="*/ 3918689 h 6858000"/>
              <a:gd name="connsiteX20" fmla="*/ 763244 w 3368541"/>
              <a:gd name="connsiteY20" fmla="*/ 3677290 h 6858000"/>
              <a:gd name="connsiteX21" fmla="*/ 772354 w 3368541"/>
              <a:gd name="connsiteY21" fmla="*/ 3557349 h 6858000"/>
              <a:gd name="connsiteX22" fmla="*/ 779945 w 3368541"/>
              <a:gd name="connsiteY22" fmla="*/ 3437409 h 6858000"/>
              <a:gd name="connsiteX23" fmla="*/ 786018 w 3368541"/>
              <a:gd name="connsiteY23" fmla="*/ 3317467 h 6858000"/>
              <a:gd name="connsiteX24" fmla="*/ 808791 w 3368541"/>
              <a:gd name="connsiteY24" fmla="*/ 3197527 h 6858000"/>
              <a:gd name="connsiteX25" fmla="*/ 805755 w 3368541"/>
              <a:gd name="connsiteY25" fmla="*/ 3051777 h 6858000"/>
              <a:gd name="connsiteX26" fmla="*/ 793609 w 3368541"/>
              <a:gd name="connsiteY26" fmla="*/ 2974345 h 6858000"/>
              <a:gd name="connsiteX27" fmla="*/ 732879 w 3368541"/>
              <a:gd name="connsiteY27" fmla="*/ 2875661 h 6858000"/>
              <a:gd name="connsiteX28" fmla="*/ 704034 w 3368541"/>
              <a:gd name="connsiteY28" fmla="*/ 2770902 h 6858000"/>
              <a:gd name="connsiteX29" fmla="*/ 667596 w 3368541"/>
              <a:gd name="connsiteY29" fmla="*/ 2661588 h 6858000"/>
              <a:gd name="connsiteX30" fmla="*/ 612939 w 3368541"/>
              <a:gd name="connsiteY30" fmla="*/ 2565940 h 6858000"/>
              <a:gd name="connsiteX31" fmla="*/ 529435 w 3368541"/>
              <a:gd name="connsiteY31" fmla="*/ 2485473 h 6858000"/>
              <a:gd name="connsiteX32" fmla="*/ 480852 w 3368541"/>
              <a:gd name="connsiteY32" fmla="*/ 2395898 h 6858000"/>
              <a:gd name="connsiteX33" fmla="*/ 508180 w 3368541"/>
              <a:gd name="connsiteY33" fmla="*/ 2310876 h 6858000"/>
              <a:gd name="connsiteX34" fmla="*/ 515772 w 3368541"/>
              <a:gd name="connsiteY34" fmla="*/ 2193971 h 6858000"/>
              <a:gd name="connsiteX35" fmla="*/ 497553 w 3368541"/>
              <a:gd name="connsiteY35" fmla="*/ 1963199 h 6858000"/>
              <a:gd name="connsiteX36" fmla="*/ 479334 w 3368541"/>
              <a:gd name="connsiteY36" fmla="*/ 1843259 h 6858000"/>
              <a:gd name="connsiteX37" fmla="*/ 450487 w 3368541"/>
              <a:gd name="connsiteY37" fmla="*/ 1320985 h 6858000"/>
              <a:gd name="connsiteX38" fmla="*/ 291073 w 3368541"/>
              <a:gd name="connsiteY38" fmla="*/ 1005192 h 6858000"/>
              <a:gd name="connsiteX39" fmla="*/ 268298 w 3368541"/>
              <a:gd name="connsiteY39" fmla="*/ 885250 h 6858000"/>
              <a:gd name="connsiteX40" fmla="*/ 265262 w 3368541"/>
              <a:gd name="connsiteY40" fmla="*/ 757718 h 6858000"/>
              <a:gd name="connsiteX41" fmla="*/ 207569 w 3368541"/>
              <a:gd name="connsiteY41" fmla="*/ 195970 h 6858000"/>
              <a:gd name="connsiteX42" fmla="*/ 22249 w 3368541"/>
              <a:gd name="connsiteY42" fmla="*/ 54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368541" h="6858000">
                <a:moveTo>
                  <a:pt x="0" y="0"/>
                </a:moveTo>
                <a:lnTo>
                  <a:pt x="3368541" y="0"/>
                </a:lnTo>
                <a:lnTo>
                  <a:pt x="3368541" y="6858000"/>
                </a:lnTo>
                <a:lnTo>
                  <a:pt x="1470248" y="6858000"/>
                </a:lnTo>
                <a:lnTo>
                  <a:pt x="1363328" y="6530439"/>
                </a:lnTo>
                <a:cubicBezTo>
                  <a:pt x="1329547" y="6421126"/>
                  <a:pt x="1301460" y="6312192"/>
                  <a:pt x="1290074" y="6203638"/>
                </a:cubicBezTo>
                <a:cubicBezTo>
                  <a:pt x="1279445" y="6098879"/>
                  <a:pt x="1285518" y="5992603"/>
                  <a:pt x="1315883" y="5887845"/>
                </a:cubicBezTo>
                <a:cubicBezTo>
                  <a:pt x="1423678" y="5855961"/>
                  <a:pt x="1332584" y="5825596"/>
                  <a:pt x="1338657" y="5793714"/>
                </a:cubicBezTo>
                <a:cubicBezTo>
                  <a:pt x="1361430" y="5749685"/>
                  <a:pt x="1372058" y="5705656"/>
                  <a:pt x="1317402" y="5663146"/>
                </a:cubicBezTo>
                <a:cubicBezTo>
                  <a:pt x="1288554" y="5575088"/>
                  <a:pt x="1215679" y="5485511"/>
                  <a:pt x="1256672" y="5394417"/>
                </a:cubicBezTo>
                <a:cubicBezTo>
                  <a:pt x="1252117" y="5303323"/>
                  <a:pt x="1150396" y="5212228"/>
                  <a:pt x="1220235" y="5121134"/>
                </a:cubicBezTo>
                <a:cubicBezTo>
                  <a:pt x="1191387" y="5030040"/>
                  <a:pt x="1211125" y="4937428"/>
                  <a:pt x="1208089" y="4846334"/>
                </a:cubicBezTo>
                <a:cubicBezTo>
                  <a:pt x="1211125" y="4799268"/>
                  <a:pt x="1197460" y="4755239"/>
                  <a:pt x="1191387" y="4708173"/>
                </a:cubicBezTo>
                <a:cubicBezTo>
                  <a:pt x="1185314" y="4661109"/>
                  <a:pt x="1188351" y="4615562"/>
                  <a:pt x="1221752" y="4570014"/>
                </a:cubicBezTo>
                <a:cubicBezTo>
                  <a:pt x="1195943" y="4524467"/>
                  <a:pt x="1353840" y="4478920"/>
                  <a:pt x="1236934" y="4433373"/>
                </a:cubicBezTo>
                <a:cubicBezTo>
                  <a:pt x="1356876" y="4387826"/>
                  <a:pt x="1367503" y="4342279"/>
                  <a:pt x="1259709" y="4296732"/>
                </a:cubicBezTo>
                <a:cubicBezTo>
                  <a:pt x="1238453" y="4272440"/>
                  <a:pt x="1120031" y="4246629"/>
                  <a:pt x="1065374" y="4217783"/>
                </a:cubicBezTo>
                <a:cubicBezTo>
                  <a:pt x="980353" y="4188936"/>
                  <a:pt x="939360" y="4158571"/>
                  <a:pt x="877113" y="4125170"/>
                </a:cubicBezTo>
                <a:cubicBezTo>
                  <a:pt x="842192" y="4105433"/>
                  <a:pt x="837638" y="4085696"/>
                  <a:pt x="784499" y="4052294"/>
                </a:cubicBezTo>
                <a:cubicBezTo>
                  <a:pt x="770836" y="4014339"/>
                  <a:pt x="734398" y="3965756"/>
                  <a:pt x="757171" y="3918689"/>
                </a:cubicBezTo>
                <a:cubicBezTo>
                  <a:pt x="746544" y="3838224"/>
                  <a:pt x="813347" y="3757756"/>
                  <a:pt x="763244" y="3677290"/>
                </a:cubicBezTo>
                <a:cubicBezTo>
                  <a:pt x="760208" y="3637816"/>
                  <a:pt x="766280" y="3596823"/>
                  <a:pt x="772354" y="3557349"/>
                </a:cubicBezTo>
                <a:cubicBezTo>
                  <a:pt x="773872" y="3499656"/>
                  <a:pt x="814864" y="3481437"/>
                  <a:pt x="779945" y="3437409"/>
                </a:cubicBezTo>
                <a:cubicBezTo>
                  <a:pt x="773872" y="3422226"/>
                  <a:pt x="790572" y="3381233"/>
                  <a:pt x="786018" y="3317467"/>
                </a:cubicBezTo>
                <a:cubicBezTo>
                  <a:pt x="790572" y="3285585"/>
                  <a:pt x="805755" y="3211191"/>
                  <a:pt x="808791" y="3197527"/>
                </a:cubicBezTo>
                <a:cubicBezTo>
                  <a:pt x="866484" y="3145907"/>
                  <a:pt x="828529" y="3101878"/>
                  <a:pt x="805755" y="3051777"/>
                </a:cubicBezTo>
                <a:cubicBezTo>
                  <a:pt x="843712" y="3032038"/>
                  <a:pt x="801201" y="3001674"/>
                  <a:pt x="793609" y="2974345"/>
                </a:cubicBezTo>
                <a:cubicBezTo>
                  <a:pt x="761727" y="2933354"/>
                  <a:pt x="755654" y="2919689"/>
                  <a:pt x="732879" y="2875661"/>
                </a:cubicBezTo>
                <a:cubicBezTo>
                  <a:pt x="734398" y="2824041"/>
                  <a:pt x="710106" y="2830114"/>
                  <a:pt x="704034" y="2770902"/>
                </a:cubicBezTo>
                <a:cubicBezTo>
                  <a:pt x="707070" y="2748129"/>
                  <a:pt x="667596" y="2705618"/>
                  <a:pt x="667596" y="2661588"/>
                </a:cubicBezTo>
                <a:cubicBezTo>
                  <a:pt x="640268" y="2641852"/>
                  <a:pt x="638748" y="2538612"/>
                  <a:pt x="612939" y="2565940"/>
                </a:cubicBezTo>
                <a:cubicBezTo>
                  <a:pt x="532472" y="2515838"/>
                  <a:pt x="635712" y="2477882"/>
                  <a:pt x="529435" y="2485473"/>
                </a:cubicBezTo>
                <a:cubicBezTo>
                  <a:pt x="532472" y="2450554"/>
                  <a:pt x="482371" y="2427780"/>
                  <a:pt x="480852" y="2395898"/>
                </a:cubicBezTo>
                <a:cubicBezTo>
                  <a:pt x="503626" y="2370087"/>
                  <a:pt x="477815" y="2312394"/>
                  <a:pt x="508180" y="2310876"/>
                </a:cubicBezTo>
                <a:cubicBezTo>
                  <a:pt x="486925" y="2265329"/>
                  <a:pt x="535508" y="2250147"/>
                  <a:pt x="515772" y="2193971"/>
                </a:cubicBezTo>
                <a:cubicBezTo>
                  <a:pt x="496034" y="2110469"/>
                  <a:pt x="526399" y="2034557"/>
                  <a:pt x="497553" y="1963199"/>
                </a:cubicBezTo>
                <a:cubicBezTo>
                  <a:pt x="468706" y="1941944"/>
                  <a:pt x="420122" y="1908542"/>
                  <a:pt x="479334" y="1843259"/>
                </a:cubicBezTo>
                <a:cubicBezTo>
                  <a:pt x="511216" y="1670180"/>
                  <a:pt x="435305" y="1457627"/>
                  <a:pt x="450487" y="1320985"/>
                </a:cubicBezTo>
                <a:cubicBezTo>
                  <a:pt x="450487" y="1214708"/>
                  <a:pt x="298663" y="1138797"/>
                  <a:pt x="291073" y="1005192"/>
                </a:cubicBezTo>
                <a:cubicBezTo>
                  <a:pt x="278927" y="968754"/>
                  <a:pt x="271335" y="927761"/>
                  <a:pt x="268298" y="885250"/>
                </a:cubicBezTo>
                <a:cubicBezTo>
                  <a:pt x="265262" y="842739"/>
                  <a:pt x="263744" y="800229"/>
                  <a:pt x="265262" y="757718"/>
                </a:cubicBezTo>
                <a:cubicBezTo>
                  <a:pt x="190869" y="581602"/>
                  <a:pt x="171131" y="384231"/>
                  <a:pt x="207569" y="195970"/>
                </a:cubicBezTo>
                <a:cubicBezTo>
                  <a:pt x="127861" y="178890"/>
                  <a:pt x="61818" y="124233"/>
                  <a:pt x="22249" y="54418"/>
                </a:cubicBez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9800" y="5041900"/>
            <a:ext cx="1775268" cy="911882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522D66-53B2-4D89-8A6B-7C94063E4912}"/>
              </a:ext>
            </a:extLst>
          </p:cNvPr>
          <p:cNvGrpSpPr/>
          <p:nvPr userDrawn="1"/>
        </p:nvGrpSpPr>
        <p:grpSpPr>
          <a:xfrm rot="720000">
            <a:off x="4619873" y="494319"/>
            <a:ext cx="4998221" cy="3565203"/>
            <a:chOff x="2712428" y="479748"/>
            <a:chExt cx="4998221" cy="3565203"/>
          </a:xfrm>
        </p:grpSpPr>
        <p:sp>
          <p:nvSpPr>
            <p:cNvPr id="18" name="Rectangle: Rounded Corners 17" descr="Photo Frame">
              <a:extLst>
                <a:ext uri="{FF2B5EF4-FFF2-40B4-BE49-F238E27FC236}">
                  <a16:creationId xmlns:a16="http://schemas.microsoft.com/office/drawing/2014/main" id="{83190A1C-3AC6-4C87-9D1D-A6EBE5CC854C}"/>
                </a:ext>
              </a:extLst>
            </p:cNvPr>
            <p:cNvSpPr/>
            <p:nvPr userDrawn="1"/>
          </p:nvSpPr>
          <p:spPr>
            <a:xfrm>
              <a:off x="3054178" y="479748"/>
              <a:ext cx="4320000" cy="324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19" name="Picture 18" descr="Bent Paper Shadow">
              <a:extLst>
                <a:ext uri="{FF2B5EF4-FFF2-40B4-BE49-F238E27FC236}">
                  <a16:creationId xmlns:a16="http://schemas.microsoft.com/office/drawing/2014/main" id="{6590E3C0-31A7-4A2F-9DF3-05DD36FE7D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2428" y="3293501"/>
              <a:ext cx="4998221" cy="751450"/>
            </a:xfrm>
            <a:prstGeom prst="rect">
              <a:avLst/>
            </a:prstGeom>
          </p:spPr>
        </p:pic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DE20159-FC5C-4EA0-BBDF-0693001E91EC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rot="720000">
            <a:off x="5124373" y="620733"/>
            <a:ext cx="4068000" cy="2988000"/>
          </a:xfrm>
          <a:custGeom>
            <a:avLst/>
            <a:gdLst>
              <a:gd name="connsiteX0" fmla="*/ 0 w 4068000"/>
              <a:gd name="connsiteY0" fmla="*/ 0 h 2988000"/>
              <a:gd name="connsiteX1" fmla="*/ 4068000 w 4068000"/>
              <a:gd name="connsiteY1" fmla="*/ 0 h 2988000"/>
              <a:gd name="connsiteX2" fmla="*/ 4068000 w 4068000"/>
              <a:gd name="connsiteY2" fmla="*/ 2988000 h 2988000"/>
              <a:gd name="connsiteX3" fmla="*/ 3965674 w 4068000"/>
              <a:gd name="connsiteY3" fmla="*/ 2988000 h 2988000"/>
              <a:gd name="connsiteX4" fmla="*/ 3588648 w 4068000"/>
              <a:gd name="connsiteY4" fmla="*/ 2005816 h 2988000"/>
              <a:gd name="connsiteX5" fmla="*/ 3569644 w 4068000"/>
              <a:gd name="connsiteY5" fmla="*/ 1997355 h 2988000"/>
              <a:gd name="connsiteX6" fmla="*/ 988924 w 4068000"/>
              <a:gd name="connsiteY6" fmla="*/ 2988000 h 2988000"/>
              <a:gd name="connsiteX7" fmla="*/ 0 w 4068000"/>
              <a:gd name="connsiteY7" fmla="*/ 2988000 h 29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8000" h="2988000">
                <a:moveTo>
                  <a:pt x="0" y="0"/>
                </a:moveTo>
                <a:lnTo>
                  <a:pt x="4068000" y="0"/>
                </a:lnTo>
                <a:lnTo>
                  <a:pt x="4068000" y="2988000"/>
                </a:lnTo>
                <a:lnTo>
                  <a:pt x="3965674" y="2988000"/>
                </a:lnTo>
                <a:lnTo>
                  <a:pt x="3588648" y="2005816"/>
                </a:lnTo>
                <a:cubicBezTo>
                  <a:pt x="3585737" y="1998232"/>
                  <a:pt x="3577228" y="1994443"/>
                  <a:pt x="3569644" y="1997355"/>
                </a:cubicBezTo>
                <a:lnTo>
                  <a:pt x="988924" y="2988000"/>
                </a:lnTo>
                <a:lnTo>
                  <a:pt x="0" y="2988000"/>
                </a:ln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ACE3F5-229D-4C28-B2AF-CF909910548A}"/>
              </a:ext>
            </a:extLst>
          </p:cNvPr>
          <p:cNvGrpSpPr/>
          <p:nvPr userDrawn="1"/>
        </p:nvGrpSpPr>
        <p:grpSpPr>
          <a:xfrm rot="-540000">
            <a:off x="4257667" y="3233441"/>
            <a:ext cx="4998221" cy="3551694"/>
            <a:chOff x="2757637" y="479748"/>
            <a:chExt cx="4998221" cy="3551694"/>
          </a:xfrm>
        </p:grpSpPr>
        <p:sp>
          <p:nvSpPr>
            <p:cNvPr id="23" name="Rectangle: Rounded Corners 22" descr="Photo Frame">
              <a:extLst>
                <a:ext uri="{FF2B5EF4-FFF2-40B4-BE49-F238E27FC236}">
                  <a16:creationId xmlns:a16="http://schemas.microsoft.com/office/drawing/2014/main" id="{38CAA441-9432-4E51-AD95-04085A449305}"/>
                </a:ext>
              </a:extLst>
            </p:cNvPr>
            <p:cNvSpPr/>
            <p:nvPr userDrawn="1"/>
          </p:nvSpPr>
          <p:spPr>
            <a:xfrm>
              <a:off x="3054178" y="479748"/>
              <a:ext cx="4320000" cy="324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24" name="Picture 23" descr="Bent Paper Shadow">
              <a:extLst>
                <a:ext uri="{FF2B5EF4-FFF2-40B4-BE49-F238E27FC236}">
                  <a16:creationId xmlns:a16="http://schemas.microsoft.com/office/drawing/2014/main" id="{2F479DAE-6BF4-4A6D-BC11-D41D780B62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7637" y="3279992"/>
              <a:ext cx="4998221" cy="751450"/>
            </a:xfrm>
            <a:prstGeom prst="rect">
              <a:avLst/>
            </a:prstGeom>
          </p:spPr>
        </p:pic>
      </p:grp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DA7358C-6BC5-444C-8190-1F7567C239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-540000">
            <a:off x="4663711" y="3372294"/>
            <a:ext cx="4068000" cy="2988000"/>
          </a:xfr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729F2-56B1-4625-B341-C1100815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13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rge Vertical Image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EE0F4B2-612F-400F-BE87-6AD7C55BDD38}"/>
              </a:ext>
            </a:extLst>
          </p:cNvPr>
          <p:cNvGrpSpPr/>
          <p:nvPr userDrawn="1"/>
        </p:nvGrpSpPr>
        <p:grpSpPr>
          <a:xfrm rot="180000">
            <a:off x="6208469" y="441030"/>
            <a:ext cx="5253181" cy="6275796"/>
            <a:chOff x="407950" y="467048"/>
            <a:chExt cx="4998221" cy="5537478"/>
          </a:xfrm>
        </p:grpSpPr>
        <p:sp>
          <p:nvSpPr>
            <p:cNvPr id="27" name="Rectangle: Rounded Corners 26" descr="Photo Frame">
              <a:extLst>
                <a:ext uri="{FF2B5EF4-FFF2-40B4-BE49-F238E27FC236}">
                  <a16:creationId xmlns:a16="http://schemas.microsoft.com/office/drawing/2014/main" id="{DC7F1C04-0542-4ADE-9F34-1E368FDB1133}"/>
                </a:ext>
              </a:extLst>
            </p:cNvPr>
            <p:cNvSpPr/>
            <p:nvPr userDrawn="1"/>
          </p:nvSpPr>
          <p:spPr>
            <a:xfrm>
              <a:off x="751407" y="467048"/>
              <a:ext cx="4320000" cy="522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28" name="Picture 27" descr="Bent Paper Shadow">
              <a:extLst>
                <a:ext uri="{FF2B5EF4-FFF2-40B4-BE49-F238E27FC236}">
                  <a16:creationId xmlns:a16="http://schemas.microsoft.com/office/drawing/2014/main" id="{0A328A27-B3FB-4D50-8986-0BB049BBF4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50" y="5253076"/>
              <a:ext cx="4998221" cy="751450"/>
            </a:xfrm>
            <a:prstGeom prst="rect">
              <a:avLst/>
            </a:prstGeom>
          </p:spPr>
        </p:pic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AADA221-151F-4080-84C6-671FC08D9C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80000">
            <a:off x="6817496" y="748784"/>
            <a:ext cx="4035128" cy="5297091"/>
          </a:xfrm>
          <a:custGeom>
            <a:avLst/>
            <a:gdLst>
              <a:gd name="connsiteX0" fmla="*/ 0 w 4035128"/>
              <a:gd name="connsiteY0" fmla="*/ 0 h 5297091"/>
              <a:gd name="connsiteX1" fmla="*/ 4035128 w 4035128"/>
              <a:gd name="connsiteY1" fmla="*/ 0 h 5297091"/>
              <a:gd name="connsiteX2" fmla="*/ 4035128 w 4035128"/>
              <a:gd name="connsiteY2" fmla="*/ 5297091 h 5297091"/>
              <a:gd name="connsiteX3" fmla="*/ 380523 w 4035128"/>
              <a:gd name="connsiteY3" fmla="*/ 5297091 h 5297091"/>
              <a:gd name="connsiteX4" fmla="*/ 0 w 4035128"/>
              <a:gd name="connsiteY4" fmla="*/ 2104950 h 529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5128" h="5297091">
                <a:moveTo>
                  <a:pt x="0" y="0"/>
                </a:moveTo>
                <a:lnTo>
                  <a:pt x="4035128" y="0"/>
                </a:lnTo>
                <a:lnTo>
                  <a:pt x="4035128" y="5297091"/>
                </a:lnTo>
                <a:lnTo>
                  <a:pt x="380523" y="5297091"/>
                </a:lnTo>
                <a:lnTo>
                  <a:pt x="0" y="2104950"/>
                </a:ln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6" name="Freeform: Shape 35" descr="Photo Frame">
            <a:extLst>
              <a:ext uri="{FF2B5EF4-FFF2-40B4-BE49-F238E27FC236}">
                <a16:creationId xmlns:a16="http://schemas.microsoft.com/office/drawing/2014/main" id="{0705671B-C53E-44D5-AE27-B384C81703DF}"/>
              </a:ext>
            </a:extLst>
          </p:cNvPr>
          <p:cNvSpPr/>
          <p:nvPr userDrawn="1"/>
        </p:nvSpPr>
        <p:spPr>
          <a:xfrm rot="21372124">
            <a:off x="1218744" y="-194855"/>
            <a:ext cx="5660307" cy="6930092"/>
          </a:xfrm>
          <a:custGeom>
            <a:avLst/>
            <a:gdLst>
              <a:gd name="connsiteX0" fmla="*/ 3301 w 5660307"/>
              <a:gd name="connsiteY0" fmla="*/ 0 h 6930092"/>
              <a:gd name="connsiteX1" fmla="*/ 5660307 w 5660307"/>
              <a:gd name="connsiteY1" fmla="*/ 375533 h 6930092"/>
              <a:gd name="connsiteX2" fmla="*/ 5660307 w 5660307"/>
              <a:gd name="connsiteY2" fmla="*/ 6904394 h 6930092"/>
              <a:gd name="connsiteX3" fmla="*/ 5634609 w 5660307"/>
              <a:gd name="connsiteY3" fmla="*/ 6930092 h 6930092"/>
              <a:gd name="connsiteX4" fmla="*/ 982808 w 5660307"/>
              <a:gd name="connsiteY4" fmla="*/ 6930092 h 6930092"/>
              <a:gd name="connsiteX5" fmla="*/ 0 w 5660307"/>
              <a:gd name="connsiteY5" fmla="*/ 6864849 h 6930092"/>
              <a:gd name="connsiteX6" fmla="*/ 0 w 5660307"/>
              <a:gd name="connsiteY6" fmla="*/ 7969 h 6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0307" h="6930092">
                <a:moveTo>
                  <a:pt x="3301" y="0"/>
                </a:moveTo>
                <a:lnTo>
                  <a:pt x="5660307" y="375533"/>
                </a:lnTo>
                <a:lnTo>
                  <a:pt x="5660307" y="6904394"/>
                </a:lnTo>
                <a:cubicBezTo>
                  <a:pt x="5660307" y="6918587"/>
                  <a:pt x="5648802" y="6930092"/>
                  <a:pt x="5634609" y="6930092"/>
                </a:cubicBezTo>
                <a:lnTo>
                  <a:pt x="982808" y="6930092"/>
                </a:lnTo>
                <a:lnTo>
                  <a:pt x="0" y="6864849"/>
                </a:lnTo>
                <a:lnTo>
                  <a:pt x="0" y="7969"/>
                </a:lnTo>
                <a:close/>
              </a:path>
            </a:pathLst>
          </a:custGeom>
          <a:solidFill>
            <a:schemeClr val="accent4"/>
          </a:solidFill>
          <a:ln w="3175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noProof="0" dirty="0"/>
          </a:p>
        </p:txBody>
      </p:sp>
      <p:pic>
        <p:nvPicPr>
          <p:cNvPr id="14" name="Picture 13" descr="Bent Paper Shadow">
            <a:extLst>
              <a:ext uri="{FF2B5EF4-FFF2-40B4-BE49-F238E27FC236}">
                <a16:creationId xmlns:a16="http://schemas.microsoft.com/office/drawing/2014/main" id="{794FAF17-1118-4A01-A369-5A41D6522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2124">
            <a:off x="993122" y="6150558"/>
            <a:ext cx="6548950" cy="100018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DD4F50-B35B-45A3-8CC0-2EE129EF5F83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rot="21372124">
            <a:off x="1541400" y="180453"/>
            <a:ext cx="5030448" cy="6220978"/>
          </a:xfr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39800" y="5041900"/>
            <a:ext cx="1775268" cy="911882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C995B-9E37-4627-8AF4-15B682F7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56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1 Tearout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5E05BDD-0D08-4483-AE30-50BBA0ECFE5A}"/>
              </a:ext>
            </a:extLst>
          </p:cNvPr>
          <p:cNvGrpSpPr/>
          <p:nvPr userDrawn="1"/>
        </p:nvGrpSpPr>
        <p:grpSpPr>
          <a:xfrm rot="-480000">
            <a:off x="598140" y="2673081"/>
            <a:ext cx="4998221" cy="3434410"/>
            <a:chOff x="407950" y="2585356"/>
            <a:chExt cx="4998221" cy="3434410"/>
          </a:xfrm>
        </p:grpSpPr>
        <p:sp>
          <p:nvSpPr>
            <p:cNvPr id="12" name="Rectangle: Rounded Corners 11" descr="Photo Frame">
              <a:extLst>
                <a:ext uri="{FF2B5EF4-FFF2-40B4-BE49-F238E27FC236}">
                  <a16:creationId xmlns:a16="http://schemas.microsoft.com/office/drawing/2014/main" id="{06CE1D12-FD83-4B72-B4B2-B92EFBD17915}"/>
                </a:ext>
              </a:extLst>
            </p:cNvPr>
            <p:cNvSpPr/>
            <p:nvPr userDrawn="1"/>
          </p:nvSpPr>
          <p:spPr>
            <a:xfrm>
              <a:off x="751407" y="2585356"/>
              <a:ext cx="4320000" cy="3101691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13" name="Picture 12" descr="Bent Paper Shadow">
              <a:extLst>
                <a:ext uri="{FF2B5EF4-FFF2-40B4-BE49-F238E27FC236}">
                  <a16:creationId xmlns:a16="http://schemas.microsoft.com/office/drawing/2014/main" id="{A3261724-CAD7-4D4C-9E7D-37F254BE39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50" y="5268316"/>
              <a:ext cx="4998221" cy="751450"/>
            </a:xfrm>
            <a:prstGeom prst="rect">
              <a:avLst/>
            </a:prstGeom>
          </p:spPr>
        </p:pic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76D7E58-C311-4BCF-A75D-8B704988A4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480000">
            <a:off x="1025606" y="2837087"/>
            <a:ext cx="3576797" cy="2844000"/>
          </a:xfrm>
          <a:custGeom>
            <a:avLst/>
            <a:gdLst>
              <a:gd name="connsiteX0" fmla="*/ 3576797 w 3576797"/>
              <a:gd name="connsiteY0" fmla="*/ 0 h 2844000"/>
              <a:gd name="connsiteX1" fmla="*/ 2920208 w 3576797"/>
              <a:gd name="connsiteY1" fmla="*/ 2844000 h 2844000"/>
              <a:gd name="connsiteX2" fmla="*/ 0 w 3576797"/>
              <a:gd name="connsiteY2" fmla="*/ 2844000 h 2844000"/>
              <a:gd name="connsiteX3" fmla="*/ 0 w 3576797"/>
              <a:gd name="connsiteY3" fmla="*/ 0 h 28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6797" h="2844000">
                <a:moveTo>
                  <a:pt x="3576797" y="0"/>
                </a:moveTo>
                <a:lnTo>
                  <a:pt x="2920208" y="2844000"/>
                </a:lnTo>
                <a:lnTo>
                  <a:pt x="0" y="2844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91C89F-E692-401B-BD25-67204F0F4BE8}"/>
              </a:ext>
            </a:extLst>
          </p:cNvPr>
          <p:cNvGrpSpPr/>
          <p:nvPr userDrawn="1"/>
        </p:nvGrpSpPr>
        <p:grpSpPr>
          <a:xfrm rot="300000">
            <a:off x="3775301" y="986584"/>
            <a:ext cx="8049685" cy="5531152"/>
            <a:chOff x="407950" y="2585356"/>
            <a:chExt cx="4998221" cy="3434410"/>
          </a:xfrm>
        </p:grpSpPr>
        <p:sp>
          <p:nvSpPr>
            <p:cNvPr id="17" name="Rectangle: Rounded Corners 16" descr="Photo Frame">
              <a:extLst>
                <a:ext uri="{FF2B5EF4-FFF2-40B4-BE49-F238E27FC236}">
                  <a16:creationId xmlns:a16="http://schemas.microsoft.com/office/drawing/2014/main" id="{9835C24F-8386-4CC1-B329-B6671E48E42B}"/>
                </a:ext>
              </a:extLst>
            </p:cNvPr>
            <p:cNvSpPr/>
            <p:nvPr userDrawn="1"/>
          </p:nvSpPr>
          <p:spPr>
            <a:xfrm>
              <a:off x="751407" y="2585356"/>
              <a:ext cx="4320000" cy="3101691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18" name="Picture 17" descr="Bent Paper Shadow">
              <a:extLst>
                <a:ext uri="{FF2B5EF4-FFF2-40B4-BE49-F238E27FC236}">
                  <a16:creationId xmlns:a16="http://schemas.microsoft.com/office/drawing/2014/main" id="{3FB477CE-1526-4A50-A5D8-8C10FF92CB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50" y="5268316"/>
              <a:ext cx="4998221" cy="751450"/>
            </a:xfrm>
            <a:prstGeom prst="rect">
              <a:avLst/>
            </a:prstGeom>
          </p:spPr>
        </p:pic>
      </p:grp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09E9886-750B-48C7-A5D0-C23B6A627B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00000">
            <a:off x="4528423" y="1181327"/>
            <a:ext cx="6601496" cy="4580290"/>
          </a:xfrm>
          <a:prstGeom prst="rect">
            <a:avLst/>
          </a:pr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39800" y="5041900"/>
            <a:ext cx="1775268" cy="911882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328EF4D-0A71-4299-B741-358F23CBD469}"/>
              </a:ext>
            </a:extLst>
          </p:cNvPr>
          <p:cNvSpPr/>
          <p:nvPr/>
        </p:nvSpPr>
        <p:spPr>
          <a:xfrm rot="17580000">
            <a:off x="10009075" y="4294765"/>
            <a:ext cx="3971855" cy="1701083"/>
          </a:xfrm>
          <a:custGeom>
            <a:avLst/>
            <a:gdLst>
              <a:gd name="connsiteX0" fmla="*/ 3971855 w 3971855"/>
              <a:gd name="connsiteY0" fmla="*/ 221577 h 1701083"/>
              <a:gd name="connsiteX1" fmla="*/ 486358 w 3971855"/>
              <a:gd name="connsiteY1" fmla="*/ 1701083 h 1701083"/>
              <a:gd name="connsiteX2" fmla="*/ 0 w 3971855"/>
              <a:gd name="connsiteY2" fmla="*/ 555296 h 1701083"/>
              <a:gd name="connsiteX3" fmla="*/ 14557 w 3971855"/>
              <a:gd name="connsiteY3" fmla="*/ 502257 h 1701083"/>
              <a:gd name="connsiteX4" fmla="*/ 80209 w 3971855"/>
              <a:gd name="connsiteY4" fmla="*/ 365159 h 1701083"/>
              <a:gd name="connsiteX5" fmla="*/ 184480 w 3971855"/>
              <a:gd name="connsiteY5" fmla="*/ 241579 h 1701083"/>
              <a:gd name="connsiteX6" fmla="*/ 300336 w 3971855"/>
              <a:gd name="connsiteY6" fmla="*/ 173997 h 1701083"/>
              <a:gd name="connsiteX7" fmla="*/ 452881 w 3971855"/>
              <a:gd name="connsiteY7" fmla="*/ 141171 h 1701083"/>
              <a:gd name="connsiteX8" fmla="*/ 620420 w 3971855"/>
              <a:gd name="connsiteY8" fmla="*/ 120262 h 1701083"/>
              <a:gd name="connsiteX9" fmla="*/ 625391 w 3971855"/>
              <a:gd name="connsiteY9" fmla="*/ 125667 h 1701083"/>
              <a:gd name="connsiteX10" fmla="*/ 609286 w 3971855"/>
              <a:gd name="connsiteY10" fmla="*/ 137308 h 1701083"/>
              <a:gd name="connsiteX11" fmla="*/ 626563 w 3971855"/>
              <a:gd name="connsiteY11" fmla="*/ 126941 h 1701083"/>
              <a:gd name="connsiteX12" fmla="*/ 625391 w 3971855"/>
              <a:gd name="connsiteY12" fmla="*/ 125667 h 1701083"/>
              <a:gd name="connsiteX13" fmla="*/ 635972 w 3971855"/>
              <a:gd name="connsiteY13" fmla="*/ 118018 h 1701083"/>
              <a:gd name="connsiteX14" fmla="*/ 769555 w 3971855"/>
              <a:gd name="connsiteY14" fmla="*/ 154688 h 1701083"/>
              <a:gd name="connsiteX15" fmla="*/ 918236 w 3971855"/>
              <a:gd name="connsiteY15" fmla="*/ 139241 h 1701083"/>
              <a:gd name="connsiteX16" fmla="*/ 1010921 w 3971855"/>
              <a:gd name="connsiteY16" fmla="*/ 133447 h 1701083"/>
              <a:gd name="connsiteX17" fmla="*/ 1227186 w 3971855"/>
              <a:gd name="connsiteY17" fmla="*/ 141171 h 1701083"/>
              <a:gd name="connsiteX18" fmla="*/ 1536136 w 3971855"/>
              <a:gd name="connsiteY18" fmla="*/ 145032 h 1701083"/>
              <a:gd name="connsiteX19" fmla="*/ 1845086 w 3971855"/>
              <a:gd name="connsiteY19" fmla="*/ 152756 h 1701083"/>
              <a:gd name="connsiteX20" fmla="*/ 2047836 w 3971855"/>
              <a:gd name="connsiteY20" fmla="*/ 164341 h 1701083"/>
              <a:gd name="connsiteX21" fmla="*/ 2246721 w 3971855"/>
              <a:gd name="connsiteY21" fmla="*/ 141170 h 1701083"/>
              <a:gd name="connsiteX22" fmla="*/ 2476504 w 3971855"/>
              <a:gd name="connsiteY22" fmla="*/ 38832 h 1701083"/>
              <a:gd name="connsiteX23" fmla="*/ 2729456 w 3971855"/>
              <a:gd name="connsiteY23" fmla="*/ 2143 h 1701083"/>
              <a:gd name="connsiteX24" fmla="*/ 3090542 w 3971855"/>
              <a:gd name="connsiteY24" fmla="*/ 52347 h 1701083"/>
              <a:gd name="connsiteX25" fmla="*/ 3449697 w 3971855"/>
              <a:gd name="connsiteY25" fmla="*/ 117999 h 1701083"/>
              <a:gd name="connsiteX26" fmla="*/ 3806920 w 3971855"/>
              <a:gd name="connsiteY26" fmla="*/ 193307 h 1701083"/>
              <a:gd name="connsiteX27" fmla="*/ 3901536 w 3971855"/>
              <a:gd name="connsiteY27" fmla="*/ 213340 h 170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71855" h="1701083">
                <a:moveTo>
                  <a:pt x="3971855" y="221577"/>
                </a:moveTo>
                <a:lnTo>
                  <a:pt x="486358" y="1701083"/>
                </a:lnTo>
                <a:lnTo>
                  <a:pt x="0" y="555296"/>
                </a:lnTo>
                <a:lnTo>
                  <a:pt x="14557" y="502257"/>
                </a:lnTo>
                <a:cubicBezTo>
                  <a:pt x="30005" y="446259"/>
                  <a:pt x="33866" y="438535"/>
                  <a:pt x="80209" y="365159"/>
                </a:cubicBezTo>
                <a:cubicBezTo>
                  <a:pt x="84071" y="301439"/>
                  <a:pt x="174826" y="247373"/>
                  <a:pt x="184480" y="241579"/>
                </a:cubicBezTo>
                <a:cubicBezTo>
                  <a:pt x="236616" y="202960"/>
                  <a:pt x="236616" y="133446"/>
                  <a:pt x="300336" y="173997"/>
                </a:cubicBezTo>
                <a:cubicBezTo>
                  <a:pt x="315783" y="185583"/>
                  <a:pt x="365988" y="195237"/>
                  <a:pt x="452881" y="141171"/>
                </a:cubicBezTo>
                <a:cubicBezTo>
                  <a:pt x="455777" y="120895"/>
                  <a:pt x="589012" y="110397"/>
                  <a:pt x="620420" y="120262"/>
                </a:cubicBezTo>
                <a:lnTo>
                  <a:pt x="625391" y="125667"/>
                </a:lnTo>
                <a:lnTo>
                  <a:pt x="609286" y="137308"/>
                </a:lnTo>
                <a:cubicBezTo>
                  <a:pt x="619665" y="133205"/>
                  <a:pt x="625066" y="129766"/>
                  <a:pt x="626563" y="126941"/>
                </a:cubicBezTo>
                <a:lnTo>
                  <a:pt x="625391" y="125667"/>
                </a:lnTo>
                <a:lnTo>
                  <a:pt x="635972" y="118018"/>
                </a:lnTo>
                <a:cubicBezTo>
                  <a:pt x="687399" y="89217"/>
                  <a:pt x="671560" y="164826"/>
                  <a:pt x="769555" y="154688"/>
                </a:cubicBezTo>
                <a:cubicBezTo>
                  <a:pt x="777279" y="204892"/>
                  <a:pt x="812036" y="191375"/>
                  <a:pt x="918236" y="139241"/>
                </a:cubicBezTo>
                <a:cubicBezTo>
                  <a:pt x="952993" y="158550"/>
                  <a:pt x="972303" y="145032"/>
                  <a:pt x="1010921" y="133447"/>
                </a:cubicBezTo>
                <a:cubicBezTo>
                  <a:pt x="1049540" y="121861"/>
                  <a:pt x="1109400" y="112207"/>
                  <a:pt x="1227186" y="141171"/>
                </a:cubicBezTo>
                <a:cubicBezTo>
                  <a:pt x="1370076" y="183651"/>
                  <a:pt x="1443451" y="181721"/>
                  <a:pt x="1536136" y="145032"/>
                </a:cubicBezTo>
                <a:cubicBezTo>
                  <a:pt x="1603720" y="110275"/>
                  <a:pt x="1665510" y="127654"/>
                  <a:pt x="1845086" y="152756"/>
                </a:cubicBezTo>
                <a:cubicBezTo>
                  <a:pt x="2001493" y="148894"/>
                  <a:pt x="2018871" y="133447"/>
                  <a:pt x="2047836" y="164341"/>
                </a:cubicBezTo>
                <a:cubicBezTo>
                  <a:pt x="2059422" y="170136"/>
                  <a:pt x="2179140" y="191375"/>
                  <a:pt x="2246721" y="141170"/>
                </a:cubicBezTo>
                <a:cubicBezTo>
                  <a:pt x="2312373" y="116069"/>
                  <a:pt x="2434023" y="33038"/>
                  <a:pt x="2476504" y="38832"/>
                </a:cubicBezTo>
                <a:cubicBezTo>
                  <a:pt x="2534432" y="7936"/>
                  <a:pt x="2578843" y="17590"/>
                  <a:pt x="2729456" y="2143"/>
                </a:cubicBezTo>
                <a:cubicBezTo>
                  <a:pt x="2856898" y="-13305"/>
                  <a:pt x="2986272" y="60071"/>
                  <a:pt x="3090542" y="52347"/>
                </a:cubicBezTo>
                <a:cubicBezTo>
                  <a:pt x="3210260" y="123793"/>
                  <a:pt x="3370527" y="63932"/>
                  <a:pt x="3449697" y="117999"/>
                </a:cubicBezTo>
                <a:cubicBezTo>
                  <a:pt x="3521140" y="119931"/>
                  <a:pt x="3710372" y="145032"/>
                  <a:pt x="3806920" y="193307"/>
                </a:cubicBezTo>
                <a:cubicBezTo>
                  <a:pt x="3841194" y="203444"/>
                  <a:pt x="3872209" y="209237"/>
                  <a:pt x="3901536" y="213340"/>
                </a:cubicBez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47C0A1-496E-4196-B19F-2FF178FF631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58732" y="3234733"/>
            <a:ext cx="1433270" cy="3623267"/>
          </a:xfrm>
          <a:custGeom>
            <a:avLst/>
            <a:gdLst>
              <a:gd name="connsiteX0" fmla="*/ 1433269 w 1433270"/>
              <a:gd name="connsiteY0" fmla="*/ 0 h 3623267"/>
              <a:gd name="connsiteX1" fmla="*/ 1433270 w 1433270"/>
              <a:gd name="connsiteY1" fmla="*/ 3623267 h 3623267"/>
              <a:gd name="connsiteX2" fmla="*/ 317860 w 1433270"/>
              <a:gd name="connsiteY2" fmla="*/ 3623267 h 3623267"/>
              <a:gd name="connsiteX3" fmla="*/ 306934 w 1433270"/>
              <a:gd name="connsiteY3" fmla="*/ 3608025 h 3623267"/>
              <a:gd name="connsiteX4" fmla="*/ 213219 w 1433270"/>
              <a:gd name="connsiteY4" fmla="*/ 3552907 h 3623267"/>
              <a:gd name="connsiteX5" fmla="*/ 113697 w 1433270"/>
              <a:gd name="connsiteY5" fmla="*/ 3441437 h 3623267"/>
              <a:gd name="connsiteX6" fmla="*/ 40415 w 1433270"/>
              <a:gd name="connsiteY6" fmla="*/ 3292861 h 3623267"/>
              <a:gd name="connsiteX7" fmla="*/ 23256 w 1433270"/>
              <a:gd name="connsiteY7" fmla="*/ 3170204 h 3623267"/>
              <a:gd name="connsiteX8" fmla="*/ 50379 w 1433270"/>
              <a:gd name="connsiteY8" fmla="*/ 3022293 h 3623267"/>
              <a:gd name="connsiteX9" fmla="*/ 106430 w 1433270"/>
              <a:gd name="connsiteY9" fmla="*/ 2880365 h 3623267"/>
              <a:gd name="connsiteX10" fmla="*/ 208053 w 1433270"/>
              <a:gd name="connsiteY10" fmla="*/ 2720026 h 3623267"/>
              <a:gd name="connsiteX11" fmla="*/ 283934 w 1433270"/>
              <a:gd name="connsiteY11" fmla="*/ 2521490 h 3623267"/>
              <a:gd name="connsiteX12" fmla="*/ 465800 w 1433270"/>
              <a:gd name="connsiteY12" fmla="*/ 2177050 h 3623267"/>
              <a:gd name="connsiteX13" fmla="*/ 642821 w 1433270"/>
              <a:gd name="connsiteY13" fmla="*/ 1824261 h 3623267"/>
              <a:gd name="connsiteX14" fmla="*/ 708307 w 1433270"/>
              <a:gd name="connsiteY14" fmla="*/ 1625507 h 3623267"/>
              <a:gd name="connsiteX15" fmla="*/ 739537 w 1433270"/>
              <a:gd name="connsiteY15" fmla="*/ 1418507 h 3623267"/>
              <a:gd name="connsiteX16" fmla="*/ 731510 w 1433270"/>
              <a:gd name="connsiteY16" fmla="*/ 1150791 h 3623267"/>
              <a:gd name="connsiteX17" fmla="*/ 790438 w 1433270"/>
              <a:gd name="connsiteY17" fmla="*/ 888418 h 3623267"/>
              <a:gd name="connsiteX18" fmla="*/ 1020679 w 1433270"/>
              <a:gd name="connsiteY18" fmla="*/ 528853 h 3623267"/>
              <a:gd name="connsiteX19" fmla="*/ 1268529 w 1433270"/>
              <a:gd name="connsiteY19" fmla="*/ 201933 h 3623267"/>
              <a:gd name="connsiteX20" fmla="*/ 1387305 w 1433270"/>
              <a:gd name="connsiteY20" fmla="*/ 53071 h 36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3270" h="3623267">
                <a:moveTo>
                  <a:pt x="1433269" y="0"/>
                </a:moveTo>
                <a:lnTo>
                  <a:pt x="1433270" y="3623267"/>
                </a:lnTo>
                <a:lnTo>
                  <a:pt x="317860" y="3623267"/>
                </a:lnTo>
                <a:lnTo>
                  <a:pt x="306934" y="3608025"/>
                </a:lnTo>
                <a:cubicBezTo>
                  <a:pt x="273167" y="3580320"/>
                  <a:pt x="220891" y="3571897"/>
                  <a:pt x="213219" y="3552907"/>
                </a:cubicBezTo>
                <a:cubicBezTo>
                  <a:pt x="187749" y="3519020"/>
                  <a:pt x="102046" y="3518303"/>
                  <a:pt x="113697" y="3441437"/>
                </a:cubicBezTo>
                <a:cubicBezTo>
                  <a:pt x="76052" y="3406580"/>
                  <a:pt x="78329" y="3332030"/>
                  <a:pt x="40415" y="3292861"/>
                </a:cubicBezTo>
                <a:cubicBezTo>
                  <a:pt x="-38483" y="3206929"/>
                  <a:pt x="22283" y="3182377"/>
                  <a:pt x="23256" y="3170204"/>
                </a:cubicBezTo>
                <a:cubicBezTo>
                  <a:pt x="2529" y="3115257"/>
                  <a:pt x="33192" y="3038071"/>
                  <a:pt x="50379" y="3022293"/>
                </a:cubicBezTo>
                <a:cubicBezTo>
                  <a:pt x="8220" y="2928880"/>
                  <a:pt x="91287" y="2901210"/>
                  <a:pt x="106430" y="2880365"/>
                </a:cubicBezTo>
                <a:cubicBezTo>
                  <a:pt x="100253" y="2781250"/>
                  <a:pt x="153743" y="2778783"/>
                  <a:pt x="208053" y="2720026"/>
                </a:cubicBezTo>
                <a:cubicBezTo>
                  <a:pt x="219688" y="2712380"/>
                  <a:pt x="263985" y="2617907"/>
                  <a:pt x="283934" y="2521490"/>
                </a:cubicBezTo>
                <a:cubicBezTo>
                  <a:pt x="287619" y="2413975"/>
                  <a:pt x="379701" y="2281050"/>
                  <a:pt x="465800" y="2177050"/>
                </a:cubicBezTo>
                <a:cubicBezTo>
                  <a:pt x="577270" y="2077527"/>
                  <a:pt x="590226" y="1938287"/>
                  <a:pt x="642821" y="1824261"/>
                </a:cubicBezTo>
                <a:cubicBezTo>
                  <a:pt x="712858" y="1767986"/>
                  <a:pt x="731655" y="1778062"/>
                  <a:pt x="708307" y="1625507"/>
                </a:cubicBezTo>
                <a:cubicBezTo>
                  <a:pt x="717259" y="1574768"/>
                  <a:pt x="708067" y="1482762"/>
                  <a:pt x="739537" y="1418507"/>
                </a:cubicBezTo>
                <a:cubicBezTo>
                  <a:pt x="737249" y="1270697"/>
                  <a:pt x="751753" y="1211824"/>
                  <a:pt x="731510" y="1150791"/>
                </a:cubicBezTo>
                <a:cubicBezTo>
                  <a:pt x="737392" y="1092453"/>
                  <a:pt x="663892" y="954273"/>
                  <a:pt x="790438" y="888418"/>
                </a:cubicBezTo>
                <a:cubicBezTo>
                  <a:pt x="833290" y="742988"/>
                  <a:pt x="950410" y="664744"/>
                  <a:pt x="1020679" y="528853"/>
                </a:cubicBezTo>
                <a:cubicBezTo>
                  <a:pt x="1056189" y="460018"/>
                  <a:pt x="1140410" y="325855"/>
                  <a:pt x="1268529" y="201933"/>
                </a:cubicBezTo>
                <a:cubicBezTo>
                  <a:pt x="1299672" y="153271"/>
                  <a:pt x="1341657" y="105016"/>
                  <a:pt x="1387305" y="53071"/>
                </a:cubicBezTo>
                <a:close/>
              </a:path>
            </a:pathLst>
          </a:custGeom>
          <a:noFill/>
        </p:spPr>
        <p:txBody>
          <a:bodyPr vert="horz" wrap="square" lIns="0" tIns="0" rIns="0" bIns="180000" rtlCol="0" anchor="b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2307D-849D-4380-A994-986B1C65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1 Tearout He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166BCB7-795D-471C-99C1-86FADA3AB715}"/>
              </a:ext>
            </a:extLst>
          </p:cNvPr>
          <p:cNvGrpSpPr/>
          <p:nvPr userDrawn="1"/>
        </p:nvGrpSpPr>
        <p:grpSpPr>
          <a:xfrm rot="20940000">
            <a:off x="1566903" y="1526501"/>
            <a:ext cx="3696714" cy="4416337"/>
            <a:chOff x="1852184" y="1402431"/>
            <a:chExt cx="3696714" cy="4416337"/>
          </a:xfrm>
        </p:grpSpPr>
        <p:sp>
          <p:nvSpPr>
            <p:cNvPr id="27" name="Rectangle: Rounded Corners 26" descr="Photo Frame">
              <a:extLst>
                <a:ext uri="{FF2B5EF4-FFF2-40B4-BE49-F238E27FC236}">
                  <a16:creationId xmlns:a16="http://schemas.microsoft.com/office/drawing/2014/main" id="{DC7F1C04-0542-4ADE-9F34-1E368FDB1133}"/>
                </a:ext>
              </a:extLst>
            </p:cNvPr>
            <p:cNvSpPr/>
            <p:nvPr userDrawn="1"/>
          </p:nvSpPr>
          <p:spPr>
            <a:xfrm>
              <a:off x="2106207" y="1402431"/>
              <a:ext cx="3195098" cy="4163137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28" name="Picture 27" descr="Bent Paper Shadow">
              <a:extLst>
                <a:ext uri="{FF2B5EF4-FFF2-40B4-BE49-F238E27FC236}">
                  <a16:creationId xmlns:a16="http://schemas.microsoft.com/office/drawing/2014/main" id="{0A328A27-B3FB-4D50-8986-0BB049BBF4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2184" y="5219460"/>
              <a:ext cx="3696714" cy="599308"/>
            </a:xfrm>
            <a:prstGeom prst="rect">
              <a:avLst/>
            </a:prstGeom>
          </p:spPr>
        </p:pic>
      </p:grp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92B042A-2C2C-4AA9-8A2B-83B2A012BF7D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 rot="20940000">
            <a:off x="1969669" y="1706800"/>
            <a:ext cx="2839556" cy="3802538"/>
          </a:xfrm>
          <a:custGeom>
            <a:avLst/>
            <a:gdLst>
              <a:gd name="connsiteX0" fmla="*/ 2349836 w 2839556"/>
              <a:gd name="connsiteY0" fmla="*/ 0 h 3802538"/>
              <a:gd name="connsiteX1" fmla="*/ 2315199 w 2839556"/>
              <a:gd name="connsiteY1" fmla="*/ 43087 h 3802538"/>
              <a:gd name="connsiteX2" fmla="*/ 2095431 w 2839556"/>
              <a:gd name="connsiteY2" fmla="*/ 498592 h 3802538"/>
              <a:gd name="connsiteX3" fmla="*/ 2035453 w 2839556"/>
              <a:gd name="connsiteY3" fmla="*/ 745890 h 3802538"/>
              <a:gd name="connsiteX4" fmla="*/ 2006133 w 2839556"/>
              <a:gd name="connsiteY4" fmla="*/ 1000232 h 3802538"/>
              <a:gd name="connsiteX5" fmla="*/ 2005445 w 2839556"/>
              <a:gd name="connsiteY5" fmla="*/ 1257991 h 3802538"/>
              <a:gd name="connsiteX6" fmla="*/ 2031547 w 2839556"/>
              <a:gd name="connsiteY6" fmla="*/ 1513238 h 3802538"/>
              <a:gd name="connsiteX7" fmla="*/ 2077664 w 2839556"/>
              <a:gd name="connsiteY7" fmla="*/ 1749256 h 3802538"/>
              <a:gd name="connsiteX8" fmla="*/ 2142617 w 2839556"/>
              <a:gd name="connsiteY8" fmla="*/ 1980978 h 3802538"/>
              <a:gd name="connsiteX9" fmla="*/ 2224200 w 2839556"/>
              <a:gd name="connsiteY9" fmla="*/ 2207077 h 3802538"/>
              <a:gd name="connsiteX10" fmla="*/ 2547681 w 2839556"/>
              <a:gd name="connsiteY10" fmla="*/ 2854590 h 3802538"/>
              <a:gd name="connsiteX11" fmla="*/ 2676069 w 2839556"/>
              <a:gd name="connsiteY11" fmla="*/ 3058948 h 3802538"/>
              <a:gd name="connsiteX12" fmla="*/ 2819120 w 2839556"/>
              <a:gd name="connsiteY12" fmla="*/ 3267930 h 3802538"/>
              <a:gd name="connsiteX13" fmla="*/ 2839556 w 2839556"/>
              <a:gd name="connsiteY13" fmla="*/ 3279425 h 3802538"/>
              <a:gd name="connsiteX14" fmla="*/ 2839556 w 2839556"/>
              <a:gd name="connsiteY14" fmla="*/ 3802538 h 3802538"/>
              <a:gd name="connsiteX15" fmla="*/ 0 w 2839556"/>
              <a:gd name="connsiteY15" fmla="*/ 3802538 h 3802538"/>
              <a:gd name="connsiteX16" fmla="*/ 0 w 2839556"/>
              <a:gd name="connsiteY16" fmla="*/ 0 h 380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9556" h="3802538">
                <a:moveTo>
                  <a:pt x="2349836" y="0"/>
                </a:moveTo>
                <a:lnTo>
                  <a:pt x="2315199" y="43087"/>
                </a:lnTo>
                <a:cubicBezTo>
                  <a:pt x="2218571" y="183443"/>
                  <a:pt x="2146313" y="337284"/>
                  <a:pt x="2095431" y="498592"/>
                </a:cubicBezTo>
                <a:cubicBezTo>
                  <a:pt x="2069462" y="578627"/>
                  <a:pt x="2050204" y="661502"/>
                  <a:pt x="2035453" y="745890"/>
                </a:cubicBezTo>
                <a:cubicBezTo>
                  <a:pt x="2018402" y="830097"/>
                  <a:pt x="2004285" y="906443"/>
                  <a:pt x="2006133" y="1000232"/>
                </a:cubicBezTo>
                <a:cubicBezTo>
                  <a:pt x="2007556" y="1084741"/>
                  <a:pt x="1973786" y="1175720"/>
                  <a:pt x="2005445" y="1257991"/>
                </a:cubicBezTo>
                <a:cubicBezTo>
                  <a:pt x="2027095" y="1305944"/>
                  <a:pt x="2051621" y="1420021"/>
                  <a:pt x="2031547" y="1513238"/>
                </a:cubicBezTo>
                <a:cubicBezTo>
                  <a:pt x="2066594" y="1625834"/>
                  <a:pt x="2065839" y="1650052"/>
                  <a:pt x="2077664" y="1749256"/>
                </a:cubicBezTo>
                <a:cubicBezTo>
                  <a:pt x="2097138" y="1824783"/>
                  <a:pt x="2110052" y="1910197"/>
                  <a:pt x="2142617" y="1980978"/>
                </a:cubicBezTo>
                <a:cubicBezTo>
                  <a:pt x="2167837" y="2056959"/>
                  <a:pt x="2194295" y="2131881"/>
                  <a:pt x="2224200" y="2207077"/>
                </a:cubicBezTo>
                <a:cubicBezTo>
                  <a:pt x="2312858" y="2431422"/>
                  <a:pt x="2424163" y="2647148"/>
                  <a:pt x="2547681" y="2854590"/>
                </a:cubicBezTo>
                <a:cubicBezTo>
                  <a:pt x="2589621" y="2923797"/>
                  <a:pt x="2631650" y="2991856"/>
                  <a:pt x="2676069" y="3058948"/>
                </a:cubicBezTo>
                <a:cubicBezTo>
                  <a:pt x="2711204" y="3126462"/>
                  <a:pt x="2759706" y="3229716"/>
                  <a:pt x="2819120" y="3267930"/>
                </a:cubicBezTo>
                <a:lnTo>
                  <a:pt x="2839556" y="3279425"/>
                </a:lnTo>
                <a:lnTo>
                  <a:pt x="2839556" y="3802538"/>
                </a:lnTo>
                <a:lnTo>
                  <a:pt x="0" y="38025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39800" y="5041900"/>
            <a:ext cx="1775268" cy="911882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7101D8-C65C-48C6-87AC-1CE2189ABE75}"/>
              </a:ext>
            </a:extLst>
          </p:cNvPr>
          <p:cNvGrpSpPr/>
          <p:nvPr userDrawn="1"/>
        </p:nvGrpSpPr>
        <p:grpSpPr>
          <a:xfrm rot="420000">
            <a:off x="8079606" y="3095922"/>
            <a:ext cx="2524905" cy="3016416"/>
            <a:chOff x="8780832" y="2102391"/>
            <a:chExt cx="2524905" cy="3016416"/>
          </a:xfrm>
        </p:grpSpPr>
        <p:sp>
          <p:nvSpPr>
            <p:cNvPr id="13" name="Rectangle: Rounded Corners 12" descr="Photo Frame">
              <a:extLst>
                <a:ext uri="{FF2B5EF4-FFF2-40B4-BE49-F238E27FC236}">
                  <a16:creationId xmlns:a16="http://schemas.microsoft.com/office/drawing/2014/main" id="{33624DE3-80A9-4333-A054-3DF2EF548EF0}"/>
                </a:ext>
              </a:extLst>
            </p:cNvPr>
            <p:cNvSpPr/>
            <p:nvPr userDrawn="1"/>
          </p:nvSpPr>
          <p:spPr>
            <a:xfrm>
              <a:off x="8954333" y="2102391"/>
              <a:ext cx="2182294" cy="2843478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15" name="Picture 14" descr="Bent Paper Shadow">
              <a:extLst>
                <a:ext uri="{FF2B5EF4-FFF2-40B4-BE49-F238E27FC236}">
                  <a16:creationId xmlns:a16="http://schemas.microsoft.com/office/drawing/2014/main" id="{9E8B6B51-01DF-4383-BCC5-C19D3BC5D5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0832" y="4709471"/>
              <a:ext cx="2524905" cy="409336"/>
            </a:xfrm>
            <a:prstGeom prst="rect">
              <a:avLst/>
            </a:prstGeom>
          </p:spPr>
        </p:pic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6381E1D-0A79-4975-861D-ED5FFA95D345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 rot="420000">
            <a:off x="8398642" y="3244656"/>
            <a:ext cx="1920252" cy="2546010"/>
          </a:xfrm>
          <a:custGeom>
            <a:avLst/>
            <a:gdLst>
              <a:gd name="connsiteX0" fmla="*/ 339526 w 1939455"/>
              <a:gd name="connsiteY0" fmla="*/ 0 h 2597185"/>
              <a:gd name="connsiteX1" fmla="*/ 1939455 w 1939455"/>
              <a:gd name="connsiteY1" fmla="*/ 0 h 2597185"/>
              <a:gd name="connsiteX2" fmla="*/ 1939455 w 1939455"/>
              <a:gd name="connsiteY2" fmla="*/ 2597185 h 2597185"/>
              <a:gd name="connsiteX3" fmla="*/ 0 w 1939455"/>
              <a:gd name="connsiteY3" fmla="*/ 2597185 h 2597185"/>
              <a:gd name="connsiteX4" fmla="*/ 0 w 1939455"/>
              <a:gd name="connsiteY4" fmla="*/ 957920 h 2597185"/>
              <a:gd name="connsiteX5" fmla="*/ 134844 w 1939455"/>
              <a:gd name="connsiteY5" fmla="*/ 569203 h 2597185"/>
              <a:gd name="connsiteX6" fmla="*/ 219064 w 1939455"/>
              <a:gd name="connsiteY6" fmla="*/ 327367 h 2597185"/>
              <a:gd name="connsiteX7" fmla="*/ 303285 w 1939455"/>
              <a:gd name="connsiteY7" fmla="*/ 85532 h 259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9455" h="2597185">
                <a:moveTo>
                  <a:pt x="339526" y="0"/>
                </a:moveTo>
                <a:lnTo>
                  <a:pt x="1939455" y="0"/>
                </a:lnTo>
                <a:lnTo>
                  <a:pt x="1939455" y="2597185"/>
                </a:lnTo>
                <a:lnTo>
                  <a:pt x="0" y="2597185"/>
                </a:lnTo>
                <a:lnTo>
                  <a:pt x="0" y="957920"/>
                </a:lnTo>
                <a:lnTo>
                  <a:pt x="134844" y="569203"/>
                </a:lnTo>
                <a:cubicBezTo>
                  <a:pt x="163007" y="488965"/>
                  <a:pt x="190901" y="407605"/>
                  <a:pt x="219064" y="327367"/>
                </a:cubicBezTo>
                <a:cubicBezTo>
                  <a:pt x="261392" y="256769"/>
                  <a:pt x="271086" y="178590"/>
                  <a:pt x="303285" y="85532"/>
                </a:cubicBez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C276AEE5-9013-4BD2-B8F6-BFF25E220C78}"/>
              </a:ext>
            </a:extLst>
          </p:cNvPr>
          <p:cNvSpPr/>
          <p:nvPr/>
        </p:nvSpPr>
        <p:spPr>
          <a:xfrm rot="21210726">
            <a:off x="3916252" y="602220"/>
            <a:ext cx="5658898" cy="5935504"/>
          </a:xfrm>
          <a:custGeom>
            <a:avLst/>
            <a:gdLst>
              <a:gd name="connsiteX0" fmla="*/ 1382557 w 4676775"/>
              <a:gd name="connsiteY0" fmla="*/ 3826576 h 4905375"/>
              <a:gd name="connsiteX1" fmla="*/ 1238729 w 4676775"/>
              <a:gd name="connsiteY1" fmla="*/ 3674176 h 4905375"/>
              <a:gd name="connsiteX2" fmla="*/ 1096807 w 4676775"/>
              <a:gd name="connsiteY2" fmla="*/ 3520824 h 4905375"/>
              <a:gd name="connsiteX3" fmla="*/ 956789 w 4676775"/>
              <a:gd name="connsiteY3" fmla="*/ 3364614 h 4905375"/>
              <a:gd name="connsiteX4" fmla="*/ 820582 w 4676775"/>
              <a:gd name="connsiteY4" fmla="*/ 3205546 h 4905375"/>
              <a:gd name="connsiteX5" fmla="*/ 689137 w 4676775"/>
              <a:gd name="connsiteY5" fmla="*/ 3042669 h 4905375"/>
              <a:gd name="connsiteX6" fmla="*/ 570074 w 4676775"/>
              <a:gd name="connsiteY6" fmla="*/ 2882649 h 4905375"/>
              <a:gd name="connsiteX7" fmla="*/ 261464 w 4676775"/>
              <a:gd name="connsiteY7" fmla="*/ 2370204 h 4905375"/>
              <a:gd name="connsiteX8" fmla="*/ 179549 w 4676775"/>
              <a:gd name="connsiteY8" fmla="*/ 2189229 h 4905375"/>
              <a:gd name="connsiteX9" fmla="*/ 110969 w 4676775"/>
              <a:gd name="connsiteY9" fmla="*/ 2002539 h 4905375"/>
              <a:gd name="connsiteX10" fmla="*/ 57629 w 4676775"/>
              <a:gd name="connsiteY10" fmla="*/ 1811086 h 4905375"/>
              <a:gd name="connsiteX11" fmla="*/ 19529 w 4676775"/>
              <a:gd name="connsiteY11" fmla="*/ 1602489 h 4905375"/>
              <a:gd name="connsiteX12" fmla="*/ 3337 w 4676775"/>
              <a:gd name="connsiteY12" fmla="*/ 1390081 h 4905375"/>
              <a:gd name="connsiteX13" fmla="*/ 10957 w 4676775"/>
              <a:gd name="connsiteY13" fmla="*/ 1178626 h 4905375"/>
              <a:gd name="connsiteX14" fmla="*/ 44294 w 4676775"/>
              <a:gd name="connsiteY14" fmla="*/ 970981 h 4905375"/>
              <a:gd name="connsiteX15" fmla="*/ 195742 w 4676775"/>
              <a:gd name="connsiteY15" fmla="*/ 581409 h 4905375"/>
              <a:gd name="connsiteX16" fmla="*/ 648179 w 4676775"/>
              <a:gd name="connsiteY16" fmla="*/ 144211 h 4905375"/>
              <a:gd name="connsiteX17" fmla="*/ 841537 w 4676775"/>
              <a:gd name="connsiteY17" fmla="*/ 62296 h 4905375"/>
              <a:gd name="connsiteX18" fmla="*/ 1045372 w 4676775"/>
              <a:gd name="connsiteY18" fmla="*/ 22291 h 4905375"/>
              <a:gd name="connsiteX19" fmla="*/ 1253969 w 4676775"/>
              <a:gd name="connsiteY19" fmla="*/ 29911 h 4905375"/>
              <a:gd name="connsiteX20" fmla="*/ 1344457 w 4676775"/>
              <a:gd name="connsiteY20" fmla="*/ 48961 h 4905375"/>
              <a:gd name="connsiteX21" fmla="*/ 1432087 w 4676775"/>
              <a:gd name="connsiteY21" fmla="*/ 76584 h 4905375"/>
              <a:gd name="connsiteX22" fmla="*/ 1522574 w 4676775"/>
              <a:gd name="connsiteY22" fmla="*/ 107064 h 4905375"/>
              <a:gd name="connsiteX23" fmla="*/ 1598774 w 4676775"/>
              <a:gd name="connsiteY23" fmla="*/ 153736 h 4905375"/>
              <a:gd name="connsiteX24" fmla="*/ 1693072 w 4676775"/>
              <a:gd name="connsiteY24" fmla="*/ 202314 h 4905375"/>
              <a:gd name="connsiteX25" fmla="*/ 1754984 w 4676775"/>
              <a:gd name="connsiteY25" fmla="*/ 253749 h 4905375"/>
              <a:gd name="connsiteX26" fmla="*/ 1821659 w 4676775"/>
              <a:gd name="connsiteY26" fmla="*/ 301374 h 4905375"/>
              <a:gd name="connsiteX27" fmla="*/ 1902622 w 4676775"/>
              <a:gd name="connsiteY27" fmla="*/ 370906 h 4905375"/>
              <a:gd name="connsiteX28" fmla="*/ 2042639 w 4676775"/>
              <a:gd name="connsiteY28" fmla="*/ 498541 h 4905375"/>
              <a:gd name="connsiteX29" fmla="*/ 2176942 w 4676775"/>
              <a:gd name="connsiteY29" fmla="*/ 630939 h 4905375"/>
              <a:gd name="connsiteX30" fmla="*/ 2294099 w 4676775"/>
              <a:gd name="connsiteY30" fmla="*/ 760479 h 4905375"/>
              <a:gd name="connsiteX31" fmla="*/ 2379824 w 4676775"/>
              <a:gd name="connsiteY31" fmla="*/ 907164 h 4905375"/>
              <a:gd name="connsiteX32" fmla="*/ 2395064 w 4676775"/>
              <a:gd name="connsiteY32" fmla="*/ 1068136 h 4905375"/>
              <a:gd name="connsiteX33" fmla="*/ 2485552 w 4676775"/>
              <a:gd name="connsiteY33" fmla="*/ 701424 h 4905375"/>
              <a:gd name="connsiteX34" fmla="*/ 2584612 w 4676775"/>
              <a:gd name="connsiteY34" fmla="*/ 537594 h 4905375"/>
              <a:gd name="connsiteX35" fmla="*/ 2712247 w 4676775"/>
              <a:gd name="connsiteY35" fmla="*/ 393766 h 4905375"/>
              <a:gd name="connsiteX36" fmla="*/ 2862742 w 4676775"/>
              <a:gd name="connsiteY36" fmla="*/ 274704 h 4905375"/>
              <a:gd name="connsiteX37" fmla="*/ 3029429 w 4676775"/>
              <a:gd name="connsiteY37" fmla="*/ 183264 h 4905375"/>
              <a:gd name="connsiteX38" fmla="*/ 3208499 w 4676775"/>
              <a:gd name="connsiteY38" fmla="*/ 117541 h 4905375"/>
              <a:gd name="connsiteX39" fmla="*/ 3395189 w 4676775"/>
              <a:gd name="connsiteY39" fmla="*/ 75631 h 4905375"/>
              <a:gd name="connsiteX40" fmla="*/ 3586642 w 4676775"/>
              <a:gd name="connsiteY40" fmla="*/ 56581 h 4905375"/>
              <a:gd name="connsiteX41" fmla="*/ 3778094 w 4676775"/>
              <a:gd name="connsiteY41" fmla="*/ 58486 h 4905375"/>
              <a:gd name="connsiteX42" fmla="*/ 4355309 w 4676775"/>
              <a:gd name="connsiteY42" fmla="*/ 242319 h 4905375"/>
              <a:gd name="connsiteX43" fmla="*/ 4578194 w 4676775"/>
              <a:gd name="connsiteY43" fmla="*/ 513781 h 4905375"/>
              <a:gd name="connsiteX44" fmla="*/ 4642012 w 4676775"/>
              <a:gd name="connsiteY44" fmla="*/ 680469 h 4905375"/>
              <a:gd name="connsiteX45" fmla="*/ 4676302 w 4676775"/>
              <a:gd name="connsiteY45" fmla="*/ 858586 h 4905375"/>
              <a:gd name="connsiteX46" fmla="*/ 4682017 w 4676775"/>
              <a:gd name="connsiteY46" fmla="*/ 1041466 h 4905375"/>
              <a:gd name="connsiteX47" fmla="*/ 4660109 w 4676775"/>
              <a:gd name="connsiteY47" fmla="*/ 1221489 h 4905375"/>
              <a:gd name="connsiteX48" fmla="*/ 4615342 w 4676775"/>
              <a:gd name="connsiteY48" fmla="*/ 1394844 h 4905375"/>
              <a:gd name="connsiteX49" fmla="*/ 4552477 w 4676775"/>
              <a:gd name="connsiteY49" fmla="*/ 1562484 h 4905375"/>
              <a:gd name="connsiteX50" fmla="*/ 4475324 w 4676775"/>
              <a:gd name="connsiteY50" fmla="*/ 1725361 h 4905375"/>
              <a:gd name="connsiteX51" fmla="*/ 4387694 w 4676775"/>
              <a:gd name="connsiteY51" fmla="*/ 1884429 h 4905375"/>
              <a:gd name="connsiteX52" fmla="*/ 4293397 w 4676775"/>
              <a:gd name="connsiteY52" fmla="*/ 2039686 h 4905375"/>
              <a:gd name="connsiteX53" fmla="*/ 4196242 w 4676775"/>
              <a:gd name="connsiteY53" fmla="*/ 2192086 h 4905375"/>
              <a:gd name="connsiteX54" fmla="*/ 4081942 w 4676775"/>
              <a:gd name="connsiteY54" fmla="*/ 2370204 h 4905375"/>
              <a:gd name="connsiteX55" fmla="*/ 3967642 w 4676775"/>
              <a:gd name="connsiteY55" fmla="*/ 2548321 h 4905375"/>
              <a:gd name="connsiteX56" fmla="*/ 3853342 w 4676775"/>
              <a:gd name="connsiteY56" fmla="*/ 2726439 h 4905375"/>
              <a:gd name="connsiteX57" fmla="*/ 3624742 w 4676775"/>
              <a:gd name="connsiteY57" fmla="*/ 3083626 h 4905375"/>
              <a:gd name="connsiteX58" fmla="*/ 3510442 w 4676775"/>
              <a:gd name="connsiteY58" fmla="*/ 3261744 h 4905375"/>
              <a:gd name="connsiteX59" fmla="*/ 3396142 w 4676775"/>
              <a:gd name="connsiteY59" fmla="*/ 3439862 h 4905375"/>
              <a:gd name="connsiteX60" fmla="*/ 3281842 w 4676775"/>
              <a:gd name="connsiteY60" fmla="*/ 3617979 h 4905375"/>
              <a:gd name="connsiteX61" fmla="*/ 3167542 w 4676775"/>
              <a:gd name="connsiteY61" fmla="*/ 3796096 h 4905375"/>
              <a:gd name="connsiteX62" fmla="*/ 3079912 w 4676775"/>
              <a:gd name="connsiteY62" fmla="*/ 3932304 h 4905375"/>
              <a:gd name="connsiteX63" fmla="*/ 2800829 w 4676775"/>
              <a:gd name="connsiteY63" fmla="*/ 4332354 h 4905375"/>
              <a:gd name="connsiteX64" fmla="*/ 2664622 w 4676775"/>
              <a:gd name="connsiteY64" fmla="*/ 4499041 h 4905375"/>
              <a:gd name="connsiteX65" fmla="*/ 2516984 w 4676775"/>
              <a:gd name="connsiteY65" fmla="*/ 4653347 h 4905375"/>
              <a:gd name="connsiteX66" fmla="*/ 2356012 w 4676775"/>
              <a:gd name="connsiteY66" fmla="*/ 4792412 h 4905375"/>
              <a:gd name="connsiteX67" fmla="*/ 2179799 w 4676775"/>
              <a:gd name="connsiteY67" fmla="*/ 4912426 h 4905375"/>
              <a:gd name="connsiteX68" fmla="*/ 2209327 w 4676775"/>
              <a:gd name="connsiteY68" fmla="*/ 4815272 h 4905375"/>
              <a:gd name="connsiteX69" fmla="*/ 2132174 w 4676775"/>
              <a:gd name="connsiteY69" fmla="*/ 4654299 h 4905375"/>
              <a:gd name="connsiteX70" fmla="*/ 1984537 w 4676775"/>
              <a:gd name="connsiteY70" fmla="*/ 4456179 h 4905375"/>
              <a:gd name="connsiteX71" fmla="*/ 1800704 w 4676775"/>
              <a:gd name="connsiteY71" fmla="*/ 4246629 h 4905375"/>
              <a:gd name="connsiteX72" fmla="*/ 1465424 w 4676775"/>
              <a:gd name="connsiteY72" fmla="*/ 3902776 h 4905375"/>
              <a:gd name="connsiteX73" fmla="*/ 1382557 w 4676775"/>
              <a:gd name="connsiteY73" fmla="*/ 3826576 h 490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676775" h="4905375">
                <a:moveTo>
                  <a:pt x="1382557" y="3826576"/>
                </a:moveTo>
                <a:cubicBezTo>
                  <a:pt x="1353029" y="3770379"/>
                  <a:pt x="1330169" y="3714181"/>
                  <a:pt x="1238729" y="3674176"/>
                </a:cubicBezTo>
                <a:cubicBezTo>
                  <a:pt x="1184437" y="3625599"/>
                  <a:pt x="1098712" y="3550351"/>
                  <a:pt x="1096807" y="3520824"/>
                </a:cubicBezTo>
                <a:cubicBezTo>
                  <a:pt x="1048229" y="3456054"/>
                  <a:pt x="1012034" y="3415096"/>
                  <a:pt x="956789" y="3364614"/>
                </a:cubicBezTo>
                <a:cubicBezTo>
                  <a:pt x="934882" y="3336991"/>
                  <a:pt x="872969" y="3217929"/>
                  <a:pt x="820582" y="3205546"/>
                </a:cubicBezTo>
                <a:cubicBezTo>
                  <a:pt x="769147" y="3177924"/>
                  <a:pt x="722474" y="3096009"/>
                  <a:pt x="689137" y="3042669"/>
                </a:cubicBezTo>
                <a:cubicBezTo>
                  <a:pt x="648179" y="2990281"/>
                  <a:pt x="609127" y="2936941"/>
                  <a:pt x="570074" y="2882649"/>
                </a:cubicBezTo>
                <a:cubicBezTo>
                  <a:pt x="454822" y="2719771"/>
                  <a:pt x="349094" y="2549274"/>
                  <a:pt x="261464" y="2370204"/>
                </a:cubicBezTo>
                <a:cubicBezTo>
                  <a:pt x="231937" y="2310196"/>
                  <a:pt x="205267" y="2250189"/>
                  <a:pt x="179549" y="2189229"/>
                </a:cubicBezTo>
                <a:cubicBezTo>
                  <a:pt x="148117" y="2133031"/>
                  <a:pt x="131924" y="2063499"/>
                  <a:pt x="110969" y="2002539"/>
                </a:cubicBezTo>
                <a:cubicBezTo>
                  <a:pt x="94777" y="1921576"/>
                  <a:pt x="93824" y="1901574"/>
                  <a:pt x="57629" y="1811086"/>
                </a:cubicBezTo>
                <a:cubicBezTo>
                  <a:pt x="68107" y="1732981"/>
                  <a:pt x="40484" y="1640589"/>
                  <a:pt x="19529" y="1602489"/>
                </a:cubicBezTo>
                <a:cubicBezTo>
                  <a:pt x="-11903" y="1536766"/>
                  <a:pt x="10004" y="1459614"/>
                  <a:pt x="3337" y="1390081"/>
                </a:cubicBezTo>
                <a:cubicBezTo>
                  <a:pt x="-4283" y="1312929"/>
                  <a:pt x="2384" y="1249111"/>
                  <a:pt x="10957" y="1178626"/>
                </a:cubicBezTo>
                <a:cubicBezTo>
                  <a:pt x="17624" y="1108141"/>
                  <a:pt x="28102" y="1038609"/>
                  <a:pt x="44294" y="970981"/>
                </a:cubicBezTo>
                <a:cubicBezTo>
                  <a:pt x="75727" y="834774"/>
                  <a:pt x="125257" y="703329"/>
                  <a:pt x="195742" y="581409"/>
                </a:cubicBezTo>
                <a:cubicBezTo>
                  <a:pt x="302422" y="398529"/>
                  <a:pt x="462442" y="244224"/>
                  <a:pt x="648179" y="144211"/>
                </a:cubicBezTo>
                <a:cubicBezTo>
                  <a:pt x="710092" y="110874"/>
                  <a:pt x="774862" y="83251"/>
                  <a:pt x="841537" y="62296"/>
                </a:cubicBezTo>
                <a:cubicBezTo>
                  <a:pt x="932024" y="14671"/>
                  <a:pt x="961552" y="53724"/>
                  <a:pt x="1045372" y="22291"/>
                </a:cubicBezTo>
                <a:cubicBezTo>
                  <a:pt x="1149194" y="4194"/>
                  <a:pt x="1122524" y="-20571"/>
                  <a:pt x="1253969" y="29911"/>
                </a:cubicBezTo>
                <a:cubicBezTo>
                  <a:pt x="1277782" y="33721"/>
                  <a:pt x="1313977" y="59439"/>
                  <a:pt x="1344457" y="48961"/>
                </a:cubicBezTo>
                <a:cubicBezTo>
                  <a:pt x="1391129" y="58486"/>
                  <a:pt x="1400654" y="74679"/>
                  <a:pt x="1432087" y="76584"/>
                </a:cubicBezTo>
                <a:cubicBezTo>
                  <a:pt x="1427324" y="97539"/>
                  <a:pt x="1527337" y="108969"/>
                  <a:pt x="1522574" y="107064"/>
                </a:cubicBezTo>
                <a:cubicBezTo>
                  <a:pt x="1556864" y="153736"/>
                  <a:pt x="1591154" y="209934"/>
                  <a:pt x="1598774" y="153736"/>
                </a:cubicBezTo>
                <a:cubicBezTo>
                  <a:pt x="1610204" y="146116"/>
                  <a:pt x="1703549" y="193741"/>
                  <a:pt x="1693072" y="202314"/>
                </a:cubicBezTo>
                <a:cubicBezTo>
                  <a:pt x="1707359" y="265179"/>
                  <a:pt x="1754032" y="242319"/>
                  <a:pt x="1754984" y="253749"/>
                </a:cubicBezTo>
                <a:cubicBezTo>
                  <a:pt x="1770224" y="263274"/>
                  <a:pt x="1794989" y="280419"/>
                  <a:pt x="1821659" y="301374"/>
                </a:cubicBezTo>
                <a:cubicBezTo>
                  <a:pt x="1848329" y="322329"/>
                  <a:pt x="1877857" y="346141"/>
                  <a:pt x="1902622" y="370906"/>
                </a:cubicBezTo>
                <a:cubicBezTo>
                  <a:pt x="1965487" y="410911"/>
                  <a:pt x="1995967" y="436629"/>
                  <a:pt x="2042639" y="498541"/>
                </a:cubicBezTo>
                <a:cubicBezTo>
                  <a:pt x="2087407" y="539499"/>
                  <a:pt x="2135032" y="602364"/>
                  <a:pt x="2176942" y="630939"/>
                </a:cubicBezTo>
                <a:cubicBezTo>
                  <a:pt x="2210279" y="688089"/>
                  <a:pt x="2271239" y="714759"/>
                  <a:pt x="2294099" y="760479"/>
                </a:cubicBezTo>
                <a:cubicBezTo>
                  <a:pt x="2330294" y="807151"/>
                  <a:pt x="2360774" y="855729"/>
                  <a:pt x="2379824" y="907164"/>
                </a:cubicBezTo>
                <a:cubicBezTo>
                  <a:pt x="2398874" y="958599"/>
                  <a:pt x="2405542" y="1012891"/>
                  <a:pt x="2395064" y="1068136"/>
                </a:cubicBezTo>
                <a:cubicBezTo>
                  <a:pt x="2397922" y="940501"/>
                  <a:pt x="2430307" y="816676"/>
                  <a:pt x="2485552" y="701424"/>
                </a:cubicBezTo>
                <a:cubicBezTo>
                  <a:pt x="2513174" y="644274"/>
                  <a:pt x="2546512" y="589029"/>
                  <a:pt x="2584612" y="537594"/>
                </a:cubicBezTo>
                <a:cubicBezTo>
                  <a:pt x="2628427" y="479491"/>
                  <a:pt x="2657002" y="449011"/>
                  <a:pt x="2712247" y="393766"/>
                </a:cubicBezTo>
                <a:cubicBezTo>
                  <a:pt x="2769397" y="359476"/>
                  <a:pt x="2811307" y="308041"/>
                  <a:pt x="2862742" y="274704"/>
                </a:cubicBezTo>
                <a:cubicBezTo>
                  <a:pt x="2910367" y="238509"/>
                  <a:pt x="2982757" y="216601"/>
                  <a:pt x="3029429" y="183264"/>
                </a:cubicBezTo>
                <a:cubicBezTo>
                  <a:pt x="3097057" y="160404"/>
                  <a:pt x="3141824" y="139449"/>
                  <a:pt x="3208499" y="117541"/>
                </a:cubicBezTo>
                <a:cubicBezTo>
                  <a:pt x="3262792" y="98491"/>
                  <a:pt x="3334229" y="95634"/>
                  <a:pt x="3395189" y="75631"/>
                </a:cubicBezTo>
                <a:cubicBezTo>
                  <a:pt x="3458054" y="65154"/>
                  <a:pt x="3521872" y="59439"/>
                  <a:pt x="3586642" y="56581"/>
                </a:cubicBezTo>
                <a:cubicBezTo>
                  <a:pt x="3650459" y="53724"/>
                  <a:pt x="3715229" y="54676"/>
                  <a:pt x="3778094" y="58486"/>
                </a:cubicBezTo>
                <a:cubicBezTo>
                  <a:pt x="3982882" y="71821"/>
                  <a:pt x="4191479" y="119446"/>
                  <a:pt x="4355309" y="242319"/>
                </a:cubicBezTo>
                <a:cubicBezTo>
                  <a:pt x="4451512" y="314709"/>
                  <a:pt x="4524854" y="408054"/>
                  <a:pt x="4578194" y="513781"/>
                </a:cubicBezTo>
                <a:cubicBezTo>
                  <a:pt x="4604864" y="567121"/>
                  <a:pt x="4625819" y="622366"/>
                  <a:pt x="4642012" y="680469"/>
                </a:cubicBezTo>
                <a:cubicBezTo>
                  <a:pt x="4657252" y="729046"/>
                  <a:pt x="4702972" y="806199"/>
                  <a:pt x="4676302" y="858586"/>
                </a:cubicBezTo>
                <a:cubicBezTo>
                  <a:pt x="4698209" y="928119"/>
                  <a:pt x="4671539" y="973839"/>
                  <a:pt x="4682017" y="1041466"/>
                </a:cubicBezTo>
                <a:cubicBezTo>
                  <a:pt x="4640107" y="1107189"/>
                  <a:pt x="4674397" y="1134811"/>
                  <a:pt x="4660109" y="1221489"/>
                </a:cubicBezTo>
                <a:cubicBezTo>
                  <a:pt x="4655347" y="1264351"/>
                  <a:pt x="4663919" y="1343409"/>
                  <a:pt x="4615342" y="1394844"/>
                </a:cubicBezTo>
                <a:cubicBezTo>
                  <a:pt x="4617247" y="1447231"/>
                  <a:pt x="4594387" y="1494856"/>
                  <a:pt x="4552477" y="1562484"/>
                </a:cubicBezTo>
                <a:cubicBezTo>
                  <a:pt x="4514377" y="1631064"/>
                  <a:pt x="4502947" y="1672021"/>
                  <a:pt x="4475324" y="1725361"/>
                </a:cubicBezTo>
                <a:cubicBezTo>
                  <a:pt x="4447702" y="1778701"/>
                  <a:pt x="4418174" y="1832041"/>
                  <a:pt x="4387694" y="1884429"/>
                </a:cubicBezTo>
                <a:cubicBezTo>
                  <a:pt x="4357214" y="1936816"/>
                  <a:pt x="4325782" y="1988251"/>
                  <a:pt x="4293397" y="2039686"/>
                </a:cubicBezTo>
                <a:cubicBezTo>
                  <a:pt x="4266727" y="2090169"/>
                  <a:pt x="4239104" y="2149224"/>
                  <a:pt x="4196242" y="2192086"/>
                </a:cubicBezTo>
                <a:cubicBezTo>
                  <a:pt x="4168619" y="2255904"/>
                  <a:pt x="4127662" y="2313054"/>
                  <a:pt x="4081942" y="2370204"/>
                </a:cubicBezTo>
                <a:cubicBezTo>
                  <a:pt x="4038127" y="2438784"/>
                  <a:pt x="4015267" y="2499744"/>
                  <a:pt x="3967642" y="2548321"/>
                </a:cubicBezTo>
                <a:cubicBezTo>
                  <a:pt x="3929542" y="2607376"/>
                  <a:pt x="3891442" y="2667384"/>
                  <a:pt x="3853342" y="2726439"/>
                </a:cubicBezTo>
                <a:cubicBezTo>
                  <a:pt x="3777142" y="2845501"/>
                  <a:pt x="3700942" y="2964564"/>
                  <a:pt x="3624742" y="3083626"/>
                </a:cubicBezTo>
                <a:cubicBezTo>
                  <a:pt x="3586642" y="3142681"/>
                  <a:pt x="3548542" y="3202689"/>
                  <a:pt x="3510442" y="3261744"/>
                </a:cubicBezTo>
                <a:cubicBezTo>
                  <a:pt x="3479009" y="3322704"/>
                  <a:pt x="3416144" y="3379854"/>
                  <a:pt x="3396142" y="3439862"/>
                </a:cubicBezTo>
                <a:cubicBezTo>
                  <a:pt x="3350422" y="3495106"/>
                  <a:pt x="3304702" y="3546541"/>
                  <a:pt x="3281842" y="3617979"/>
                </a:cubicBezTo>
                <a:cubicBezTo>
                  <a:pt x="3242789" y="3696084"/>
                  <a:pt x="3210404" y="3746566"/>
                  <a:pt x="3167542" y="3796096"/>
                </a:cubicBezTo>
                <a:cubicBezTo>
                  <a:pt x="3126584" y="3835149"/>
                  <a:pt x="3109439" y="3886584"/>
                  <a:pt x="3079912" y="3932304"/>
                </a:cubicBezTo>
                <a:cubicBezTo>
                  <a:pt x="2991329" y="4068512"/>
                  <a:pt x="2899889" y="4203766"/>
                  <a:pt x="2800829" y="4332354"/>
                </a:cubicBezTo>
                <a:cubicBezTo>
                  <a:pt x="2757014" y="4389504"/>
                  <a:pt x="2711294" y="4444749"/>
                  <a:pt x="2664622" y="4499041"/>
                </a:cubicBezTo>
                <a:cubicBezTo>
                  <a:pt x="2614139" y="4546666"/>
                  <a:pt x="2560799" y="4605722"/>
                  <a:pt x="2516984" y="4653347"/>
                </a:cubicBezTo>
                <a:cubicBezTo>
                  <a:pt x="2454119" y="4700972"/>
                  <a:pt x="2418877" y="4760979"/>
                  <a:pt x="2356012" y="4792412"/>
                </a:cubicBezTo>
                <a:cubicBezTo>
                  <a:pt x="2296004" y="4831464"/>
                  <a:pt x="2233139" y="4877184"/>
                  <a:pt x="2179799" y="4912426"/>
                </a:cubicBezTo>
                <a:cubicBezTo>
                  <a:pt x="2210279" y="4886709"/>
                  <a:pt x="2224567" y="4854324"/>
                  <a:pt x="2209327" y="4815272"/>
                </a:cubicBezTo>
                <a:cubicBezTo>
                  <a:pt x="2191229" y="4760979"/>
                  <a:pt x="2165512" y="4724784"/>
                  <a:pt x="2132174" y="4654299"/>
                </a:cubicBezTo>
                <a:cubicBezTo>
                  <a:pt x="2102647" y="4602864"/>
                  <a:pt x="2035019" y="4529522"/>
                  <a:pt x="1984537" y="4456179"/>
                </a:cubicBezTo>
                <a:cubicBezTo>
                  <a:pt x="1922624" y="4394266"/>
                  <a:pt x="1864522" y="4315209"/>
                  <a:pt x="1800704" y="4246629"/>
                </a:cubicBezTo>
                <a:cubicBezTo>
                  <a:pt x="1674022" y="4109469"/>
                  <a:pt x="1546387" y="3982787"/>
                  <a:pt x="1465424" y="3902776"/>
                </a:cubicBezTo>
                <a:cubicBezTo>
                  <a:pt x="1423514" y="3867534"/>
                  <a:pt x="1399702" y="3850389"/>
                  <a:pt x="1382557" y="3826576"/>
                </a:cubicBezTo>
                <a:close/>
              </a:path>
            </a:pathLst>
          </a:custGeom>
          <a:solidFill>
            <a:schemeClr val="bg1"/>
          </a:solidFill>
          <a:ln w="29971" cap="rnd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68849DC-DA5F-436D-BEF8-C24CA229A77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78181" y="556736"/>
            <a:ext cx="5395503" cy="5840925"/>
          </a:xfrm>
          <a:custGeom>
            <a:avLst/>
            <a:gdLst>
              <a:gd name="connsiteX0" fmla="*/ 4668533 w 5449458"/>
              <a:gd name="connsiteY0" fmla="*/ 62 h 5899334"/>
              <a:gd name="connsiteX1" fmla="*/ 4811474 w 5449458"/>
              <a:gd name="connsiteY1" fmla="*/ 65377 h 5899334"/>
              <a:gd name="connsiteX2" fmla="*/ 4980284 w 5449458"/>
              <a:gd name="connsiteY2" fmla="*/ 132016 h 5899334"/>
              <a:gd name="connsiteX3" fmla="*/ 5311423 w 5449458"/>
              <a:gd name="connsiteY3" fmla="*/ 514262 h 5899334"/>
              <a:gd name="connsiteX4" fmla="*/ 5403968 w 5449458"/>
              <a:gd name="connsiteY4" fmla="*/ 767048 h 5899334"/>
              <a:gd name="connsiteX5" fmla="*/ 5449458 w 5449458"/>
              <a:gd name="connsiteY5" fmla="*/ 1034462 h 5899334"/>
              <a:gd name="connsiteX6" fmla="*/ 5448855 w 5449458"/>
              <a:gd name="connsiteY6" fmla="*/ 1294361 h 5899334"/>
              <a:gd name="connsiteX7" fmla="*/ 5398828 w 5449458"/>
              <a:gd name="connsiteY7" fmla="*/ 1537841 h 5899334"/>
              <a:gd name="connsiteX8" fmla="*/ 5305881 w 5449458"/>
              <a:gd name="connsiteY8" fmla="*/ 1771123 h 5899334"/>
              <a:gd name="connsiteX9" fmla="*/ 5186570 w 5449458"/>
              <a:gd name="connsiteY9" fmla="*/ 1996962 h 5899334"/>
              <a:gd name="connsiteX10" fmla="*/ 4935715 w 5449458"/>
              <a:gd name="connsiteY10" fmla="*/ 2443073 h 5899334"/>
              <a:gd name="connsiteX11" fmla="*/ 4826189 w 5449458"/>
              <a:gd name="connsiteY11" fmla="*/ 2663161 h 5899334"/>
              <a:gd name="connsiteX12" fmla="*/ 4719084 w 5449458"/>
              <a:gd name="connsiteY12" fmla="*/ 2884132 h 5899334"/>
              <a:gd name="connsiteX13" fmla="*/ 4301749 w 5449458"/>
              <a:gd name="connsiteY13" fmla="*/ 3773719 h 5899334"/>
              <a:gd name="connsiteX14" fmla="*/ 4197065 w 5449458"/>
              <a:gd name="connsiteY14" fmla="*/ 3995574 h 5899334"/>
              <a:gd name="connsiteX15" fmla="*/ 4089958 w 5449458"/>
              <a:gd name="connsiteY15" fmla="*/ 4216547 h 5899334"/>
              <a:gd name="connsiteX16" fmla="*/ 3980433 w 5449458"/>
              <a:gd name="connsiteY16" fmla="*/ 4436635 h 5899334"/>
              <a:gd name="connsiteX17" fmla="*/ 3883527 w 5449458"/>
              <a:gd name="connsiteY17" fmla="*/ 4614688 h 5899334"/>
              <a:gd name="connsiteX18" fmla="*/ 3420890 w 5449458"/>
              <a:gd name="connsiteY18" fmla="*/ 5309914 h 5899334"/>
              <a:gd name="connsiteX19" fmla="*/ 3283074 w 5449458"/>
              <a:gd name="connsiteY19" fmla="*/ 5515819 h 5899334"/>
              <a:gd name="connsiteX20" fmla="*/ 3163942 w 5449458"/>
              <a:gd name="connsiteY20" fmla="*/ 5712640 h 5899334"/>
              <a:gd name="connsiteX21" fmla="*/ 3072657 w 5449458"/>
              <a:gd name="connsiteY21" fmla="*/ 5899334 h 5899334"/>
              <a:gd name="connsiteX22" fmla="*/ 3005938 w 5449458"/>
              <a:gd name="connsiteY22" fmla="*/ 5741047 h 5899334"/>
              <a:gd name="connsiteX23" fmla="*/ 2883938 w 5449458"/>
              <a:gd name="connsiteY23" fmla="*/ 5565849 h 5899334"/>
              <a:gd name="connsiteX24" fmla="*/ 2722847 w 5449458"/>
              <a:gd name="connsiteY24" fmla="*/ 5383497 h 5899334"/>
              <a:gd name="connsiteX25" fmla="*/ 2541143 w 5449458"/>
              <a:gd name="connsiteY25" fmla="*/ 5203489 h 5899334"/>
              <a:gd name="connsiteX26" fmla="*/ 2181668 w 5449458"/>
              <a:gd name="connsiteY26" fmla="*/ 4888264 h 5899334"/>
              <a:gd name="connsiteX27" fmla="*/ 2015479 w 5449458"/>
              <a:gd name="connsiteY27" fmla="*/ 4752889 h 5899334"/>
              <a:gd name="connsiteX28" fmla="*/ 1920086 w 5449458"/>
              <a:gd name="connsiteY28" fmla="*/ 4679061 h 5899334"/>
              <a:gd name="connsiteX29" fmla="*/ 1731070 w 5449458"/>
              <a:gd name="connsiteY29" fmla="*/ 4526563 h 5899334"/>
              <a:gd name="connsiteX30" fmla="*/ 1536095 w 5449458"/>
              <a:gd name="connsiteY30" fmla="*/ 4382862 h 5899334"/>
              <a:gd name="connsiteX31" fmla="*/ 1341121 w 5449458"/>
              <a:gd name="connsiteY31" fmla="*/ 4239160 h 5899334"/>
              <a:gd name="connsiteX32" fmla="*/ 1153381 w 5449458"/>
              <a:gd name="connsiteY32" fmla="*/ 4087679 h 5899334"/>
              <a:gd name="connsiteX33" fmla="*/ 977950 w 5449458"/>
              <a:gd name="connsiteY33" fmla="*/ 3922036 h 5899334"/>
              <a:gd name="connsiteX34" fmla="*/ 824772 w 5449458"/>
              <a:gd name="connsiteY34" fmla="*/ 3748064 h 5899334"/>
              <a:gd name="connsiteX35" fmla="*/ 435187 w 5449458"/>
              <a:gd name="connsiteY35" fmla="*/ 3157872 h 5899334"/>
              <a:gd name="connsiteX36" fmla="*/ 328748 w 5449458"/>
              <a:gd name="connsiteY36" fmla="*/ 2946106 h 5899334"/>
              <a:gd name="connsiteX37" fmla="*/ 234513 w 5449458"/>
              <a:gd name="connsiteY37" fmla="*/ 2729471 h 5899334"/>
              <a:gd name="connsiteX38" fmla="*/ 152877 w 5449458"/>
              <a:gd name="connsiteY38" fmla="*/ 2511404 h 5899334"/>
              <a:gd name="connsiteX39" fmla="*/ 82926 w 5449458"/>
              <a:gd name="connsiteY39" fmla="*/ 2283889 h 5899334"/>
              <a:gd name="connsiteX40" fmla="*/ 48251 w 5449458"/>
              <a:gd name="connsiteY40" fmla="*/ 2175317 h 5899334"/>
              <a:gd name="connsiteX41" fmla="*/ 39878 w 5449458"/>
              <a:gd name="connsiteY41" fmla="*/ 2144034 h 5899334"/>
              <a:gd name="connsiteX42" fmla="*/ 34174 w 5449458"/>
              <a:gd name="connsiteY42" fmla="*/ 2109969 h 5899334"/>
              <a:gd name="connsiteX43" fmla="*/ 35904 w 5449458"/>
              <a:gd name="connsiteY43" fmla="*/ 2064205 h 5899334"/>
              <a:gd name="connsiteX44" fmla="*/ 19868 w 5449458"/>
              <a:gd name="connsiteY44" fmla="*/ 2024534 h 5899334"/>
              <a:gd name="connsiteX45" fmla="*/ 0 w 5449458"/>
              <a:gd name="connsiteY45" fmla="*/ 1905879 h 5899334"/>
              <a:gd name="connsiteX46" fmla="*/ 593 w 5449458"/>
              <a:gd name="connsiteY46" fmla="*/ 1891401 h 5899334"/>
              <a:gd name="connsiteX47" fmla="*/ 14857 w 5449458"/>
              <a:gd name="connsiteY47" fmla="*/ 1848528 h 5899334"/>
              <a:gd name="connsiteX48" fmla="*/ 24104 w 5449458"/>
              <a:gd name="connsiteY48" fmla="*/ 1634044 h 5899334"/>
              <a:gd name="connsiteX49" fmla="*/ 66820 w 5449458"/>
              <a:gd name="connsiteY49" fmla="*/ 1418075 h 5899334"/>
              <a:gd name="connsiteX50" fmla="*/ 148472 w 5449458"/>
              <a:gd name="connsiteY50" fmla="*/ 1197679 h 5899334"/>
              <a:gd name="connsiteX51" fmla="*/ 221605 w 5449458"/>
              <a:gd name="connsiteY51" fmla="*/ 881973 h 5899334"/>
              <a:gd name="connsiteX52" fmla="*/ 543572 w 5449458"/>
              <a:gd name="connsiteY52" fmla="*/ 520571 h 5899334"/>
              <a:gd name="connsiteX53" fmla="*/ 793654 w 5449458"/>
              <a:gd name="connsiteY53" fmla="*/ 465454 h 5899334"/>
              <a:gd name="connsiteX54" fmla="*/ 1013620 w 5449458"/>
              <a:gd name="connsiteY54" fmla="*/ 380121 h 5899334"/>
              <a:gd name="connsiteX55" fmla="*/ 1251187 w 5449458"/>
              <a:gd name="connsiteY55" fmla="*/ 357744 h 5899334"/>
              <a:gd name="connsiteX56" fmla="*/ 1285289 w 5449458"/>
              <a:gd name="connsiteY56" fmla="*/ 330267 h 5899334"/>
              <a:gd name="connsiteX57" fmla="*/ 1359274 w 5449458"/>
              <a:gd name="connsiteY57" fmla="*/ 369810 h 5899334"/>
              <a:gd name="connsiteX58" fmla="*/ 1465098 w 5449458"/>
              <a:gd name="connsiteY58" fmla="*/ 392574 h 5899334"/>
              <a:gd name="connsiteX59" fmla="*/ 1575660 w 5449458"/>
              <a:gd name="connsiteY59" fmla="*/ 426399 h 5899334"/>
              <a:gd name="connsiteX60" fmla="*/ 1673133 w 5449458"/>
              <a:gd name="connsiteY60" fmla="*/ 467513 h 5899334"/>
              <a:gd name="connsiteX61" fmla="*/ 1777606 w 5449458"/>
              <a:gd name="connsiteY61" fmla="*/ 508991 h 5899334"/>
              <a:gd name="connsiteX62" fmla="*/ 1873986 w 5449458"/>
              <a:gd name="connsiteY62" fmla="*/ 571107 h 5899334"/>
              <a:gd name="connsiteX63" fmla="*/ 2066877 w 5449458"/>
              <a:gd name="connsiteY63" fmla="*/ 696485 h 5899334"/>
              <a:gd name="connsiteX64" fmla="*/ 2250634 w 5449458"/>
              <a:gd name="connsiteY64" fmla="*/ 833342 h 5899334"/>
              <a:gd name="connsiteX65" fmla="*/ 2329967 w 5449458"/>
              <a:gd name="connsiteY65" fmla="*/ 898557 h 5899334"/>
              <a:gd name="connsiteX66" fmla="*/ 2424083 w 5449458"/>
              <a:gd name="connsiteY66" fmla="*/ 971371 h 5899334"/>
              <a:gd name="connsiteX67" fmla="*/ 2513696 w 5449458"/>
              <a:gd name="connsiteY67" fmla="*/ 1024976 h 5899334"/>
              <a:gd name="connsiteX68" fmla="*/ 2584755 w 5449458"/>
              <a:gd name="connsiteY68" fmla="*/ 1088812 h 5899334"/>
              <a:gd name="connsiteX69" fmla="*/ 2717056 w 5449458"/>
              <a:gd name="connsiteY69" fmla="*/ 1211802 h 5899334"/>
              <a:gd name="connsiteX70" fmla="*/ 2762407 w 5449458"/>
              <a:gd name="connsiteY70" fmla="*/ 1375997 h 5899334"/>
              <a:gd name="connsiteX71" fmla="*/ 2790839 w 5449458"/>
              <a:gd name="connsiteY71" fmla="*/ 1197611 h 5899334"/>
              <a:gd name="connsiteX72" fmla="*/ 2847195 w 5449458"/>
              <a:gd name="connsiteY72" fmla="*/ 989370 h 5899334"/>
              <a:gd name="connsiteX73" fmla="*/ 2933948 w 5449458"/>
              <a:gd name="connsiteY73" fmla="*/ 773033 h 5899334"/>
              <a:gd name="connsiteX74" fmla="*/ 2986121 w 5449458"/>
              <a:gd name="connsiteY74" fmla="*/ 670823 h 5899334"/>
              <a:gd name="connsiteX75" fmla="*/ 3052428 w 5449458"/>
              <a:gd name="connsiteY75" fmla="*/ 570487 h 5899334"/>
              <a:gd name="connsiteX76" fmla="*/ 3126908 w 5449458"/>
              <a:gd name="connsiteY76" fmla="*/ 480821 h 5899334"/>
              <a:gd name="connsiteX77" fmla="*/ 3206385 w 5449458"/>
              <a:gd name="connsiteY77" fmla="*/ 404504 h 5899334"/>
              <a:gd name="connsiteX78" fmla="*/ 3294036 w 5449458"/>
              <a:gd name="connsiteY78" fmla="*/ 338860 h 5899334"/>
              <a:gd name="connsiteX79" fmla="*/ 3389339 w 5449458"/>
              <a:gd name="connsiteY79" fmla="*/ 279303 h 5899334"/>
              <a:gd name="connsiteX80" fmla="*/ 3588276 w 5449458"/>
              <a:gd name="connsiteY80" fmla="*/ 182443 h 5899334"/>
              <a:gd name="connsiteX81" fmla="*/ 3798354 w 5449458"/>
              <a:gd name="connsiteY81" fmla="*/ 112154 h 5899334"/>
              <a:gd name="connsiteX82" fmla="*/ 4017152 w 5449458"/>
              <a:gd name="connsiteY82" fmla="*/ 67552 h 5899334"/>
              <a:gd name="connsiteX83" fmla="*/ 4238687 w 5449458"/>
              <a:gd name="connsiteY83" fmla="*/ 46999 h 5899334"/>
              <a:gd name="connsiteX84" fmla="*/ 4425762 w 5449458"/>
              <a:gd name="connsiteY84" fmla="*/ 39643 h 5899334"/>
              <a:gd name="connsiteX85" fmla="*/ 4621896 w 5449458"/>
              <a:gd name="connsiteY85" fmla="*/ 40538 h 5899334"/>
              <a:gd name="connsiteX86" fmla="*/ 4668533 w 5449458"/>
              <a:gd name="connsiteY86" fmla="*/ 62 h 589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449458" h="5899334">
                <a:moveTo>
                  <a:pt x="4668533" y="62"/>
                </a:moveTo>
                <a:cubicBezTo>
                  <a:pt x="4711977" y="-1514"/>
                  <a:pt x="4775262" y="27447"/>
                  <a:pt x="4811474" y="65377"/>
                </a:cubicBezTo>
                <a:cubicBezTo>
                  <a:pt x="4872220" y="79348"/>
                  <a:pt x="4929167" y="100710"/>
                  <a:pt x="4980284" y="132016"/>
                </a:cubicBezTo>
                <a:cubicBezTo>
                  <a:pt x="5123437" y="217812"/>
                  <a:pt x="5234139" y="354858"/>
                  <a:pt x="5311423" y="514262"/>
                </a:cubicBezTo>
                <a:cubicBezTo>
                  <a:pt x="5350704" y="594472"/>
                  <a:pt x="5413566" y="688239"/>
                  <a:pt x="5403968" y="767048"/>
                </a:cubicBezTo>
                <a:cubicBezTo>
                  <a:pt x="5423004" y="893637"/>
                  <a:pt x="5439039" y="942851"/>
                  <a:pt x="5449458" y="1034462"/>
                </a:cubicBezTo>
                <a:cubicBezTo>
                  <a:pt x="5441814" y="1130448"/>
                  <a:pt x="5447756" y="1213289"/>
                  <a:pt x="5448855" y="1294361"/>
                </a:cubicBezTo>
                <a:cubicBezTo>
                  <a:pt x="5451649" y="1390320"/>
                  <a:pt x="5392105" y="1448130"/>
                  <a:pt x="5398828" y="1537841"/>
                </a:cubicBezTo>
                <a:cubicBezTo>
                  <a:pt x="5395710" y="1612433"/>
                  <a:pt x="5352046" y="1707874"/>
                  <a:pt x="5305881" y="1771123"/>
                </a:cubicBezTo>
                <a:cubicBezTo>
                  <a:pt x="5269295" y="1847200"/>
                  <a:pt x="5229143" y="1922522"/>
                  <a:pt x="5186570" y="1996962"/>
                </a:cubicBezTo>
                <a:cubicBezTo>
                  <a:pt x="5101425" y="2145839"/>
                  <a:pt x="5011439" y="2292946"/>
                  <a:pt x="4935715" y="2443073"/>
                </a:cubicBezTo>
                <a:cubicBezTo>
                  <a:pt x="4898737" y="2515715"/>
                  <a:pt x="4849424" y="2592080"/>
                  <a:pt x="4826189" y="2663161"/>
                </a:cubicBezTo>
                <a:cubicBezTo>
                  <a:pt x="4790488" y="2736818"/>
                  <a:pt x="4754785" y="2810475"/>
                  <a:pt x="4719084" y="2884132"/>
                </a:cubicBezTo>
                <a:cubicBezTo>
                  <a:pt x="4577551" y="3179776"/>
                  <a:pt x="4440861" y="3477190"/>
                  <a:pt x="4301749" y="3773719"/>
                </a:cubicBezTo>
                <a:cubicBezTo>
                  <a:pt x="4267193" y="3847246"/>
                  <a:pt x="4231622" y="3922047"/>
                  <a:pt x="4197065" y="3995574"/>
                </a:cubicBezTo>
                <a:cubicBezTo>
                  <a:pt x="4153217" y="4068999"/>
                  <a:pt x="4136982" y="4140443"/>
                  <a:pt x="4089958" y="4216547"/>
                </a:cubicBezTo>
                <a:cubicBezTo>
                  <a:pt x="4060009" y="4299990"/>
                  <a:pt x="4001873" y="4359959"/>
                  <a:pt x="3980433" y="4436635"/>
                </a:cubicBezTo>
                <a:cubicBezTo>
                  <a:pt x="3967113" y="4503106"/>
                  <a:pt x="3917356" y="4555164"/>
                  <a:pt x="3883527" y="4614688"/>
                </a:cubicBezTo>
                <a:cubicBezTo>
                  <a:pt x="3744645" y="4852032"/>
                  <a:pt x="3574062" y="5086023"/>
                  <a:pt x="3420890" y="5309914"/>
                </a:cubicBezTo>
                <a:cubicBezTo>
                  <a:pt x="3373085" y="5379148"/>
                  <a:pt x="3335328" y="5444920"/>
                  <a:pt x="3283074" y="5515819"/>
                </a:cubicBezTo>
                <a:cubicBezTo>
                  <a:pt x="3244793" y="5577011"/>
                  <a:pt x="3207919" y="5640362"/>
                  <a:pt x="3163942" y="5712640"/>
                </a:cubicBezTo>
                <a:cubicBezTo>
                  <a:pt x="3138677" y="5786271"/>
                  <a:pt x="3104587" y="5843505"/>
                  <a:pt x="3072657" y="5899334"/>
                </a:cubicBezTo>
                <a:cubicBezTo>
                  <a:pt x="3056593" y="5839683"/>
                  <a:pt x="3032960" y="5805253"/>
                  <a:pt x="3005938" y="5741047"/>
                </a:cubicBezTo>
                <a:cubicBezTo>
                  <a:pt x="2970120" y="5670885"/>
                  <a:pt x="2934355" y="5621593"/>
                  <a:pt x="2883938" y="5565849"/>
                </a:cubicBezTo>
                <a:cubicBezTo>
                  <a:pt x="2840289" y="5518616"/>
                  <a:pt x="2770350" y="5444212"/>
                  <a:pt x="2722847" y="5383497"/>
                </a:cubicBezTo>
                <a:cubicBezTo>
                  <a:pt x="2664908" y="5322810"/>
                  <a:pt x="2603532" y="5262511"/>
                  <a:pt x="2541143" y="5203489"/>
                </a:cubicBezTo>
                <a:cubicBezTo>
                  <a:pt x="2416493" y="5086590"/>
                  <a:pt x="2289190" y="4976951"/>
                  <a:pt x="2181668" y="4888264"/>
                </a:cubicBezTo>
                <a:cubicBezTo>
                  <a:pt x="2117638" y="4835226"/>
                  <a:pt x="2060246" y="4789555"/>
                  <a:pt x="2015479" y="4752889"/>
                </a:cubicBezTo>
                <a:cubicBezTo>
                  <a:pt x="1960925" y="4721974"/>
                  <a:pt x="1926126" y="4701573"/>
                  <a:pt x="1920086" y="4679061"/>
                </a:cubicBezTo>
                <a:cubicBezTo>
                  <a:pt x="1851399" y="4646273"/>
                  <a:pt x="1809960" y="4567468"/>
                  <a:pt x="1731070" y="4526563"/>
                </a:cubicBezTo>
                <a:cubicBezTo>
                  <a:pt x="1657310" y="4500153"/>
                  <a:pt x="1583180" y="4429704"/>
                  <a:pt x="1536095" y="4382862"/>
                </a:cubicBezTo>
                <a:cubicBezTo>
                  <a:pt x="1446770" y="4341982"/>
                  <a:pt x="1389693" y="4319473"/>
                  <a:pt x="1341121" y="4239160"/>
                </a:cubicBezTo>
                <a:cubicBezTo>
                  <a:pt x="1249245" y="4196251"/>
                  <a:pt x="1198464" y="4147509"/>
                  <a:pt x="1153381" y="4087679"/>
                </a:cubicBezTo>
                <a:cubicBezTo>
                  <a:pt x="1058433" y="4038158"/>
                  <a:pt x="1044530" y="3977102"/>
                  <a:pt x="977950" y="3922036"/>
                </a:cubicBezTo>
                <a:cubicBezTo>
                  <a:pt x="925242" y="3866552"/>
                  <a:pt x="873420" y="3808648"/>
                  <a:pt x="824772" y="3748064"/>
                </a:cubicBezTo>
                <a:cubicBezTo>
                  <a:pt x="676537" y="3566569"/>
                  <a:pt x="547091" y="3366697"/>
                  <a:pt x="435187" y="3157872"/>
                </a:cubicBezTo>
                <a:cubicBezTo>
                  <a:pt x="398223" y="3087839"/>
                  <a:pt x="362405" y="3017675"/>
                  <a:pt x="328748" y="2946106"/>
                </a:cubicBezTo>
                <a:cubicBezTo>
                  <a:pt x="303366" y="2875916"/>
                  <a:pt x="257138" y="2816215"/>
                  <a:pt x="234513" y="2729471"/>
                </a:cubicBezTo>
                <a:cubicBezTo>
                  <a:pt x="209833" y="2634841"/>
                  <a:pt x="185678" y="2595830"/>
                  <a:pt x="152877" y="2511404"/>
                </a:cubicBezTo>
                <a:cubicBezTo>
                  <a:pt x="121091" y="2425703"/>
                  <a:pt x="78870" y="2340028"/>
                  <a:pt x="82926" y="2283889"/>
                </a:cubicBezTo>
                <a:cubicBezTo>
                  <a:pt x="77483" y="2246229"/>
                  <a:pt x="61006" y="2210985"/>
                  <a:pt x="48251" y="2175317"/>
                </a:cubicBezTo>
                <a:lnTo>
                  <a:pt x="39878" y="2144034"/>
                </a:lnTo>
                <a:lnTo>
                  <a:pt x="34174" y="2109969"/>
                </a:lnTo>
                <a:lnTo>
                  <a:pt x="35904" y="2064205"/>
                </a:lnTo>
                <a:lnTo>
                  <a:pt x="19868" y="2024534"/>
                </a:lnTo>
                <a:lnTo>
                  <a:pt x="0" y="1905879"/>
                </a:lnTo>
                <a:lnTo>
                  <a:pt x="593" y="1891401"/>
                </a:lnTo>
                <a:cubicBezTo>
                  <a:pt x="3385" y="1875786"/>
                  <a:pt x="8208" y="1861463"/>
                  <a:pt x="14857" y="1848528"/>
                </a:cubicBezTo>
                <a:cubicBezTo>
                  <a:pt x="45537" y="1802119"/>
                  <a:pt x="20026" y="1730784"/>
                  <a:pt x="24104" y="1634044"/>
                </a:cubicBezTo>
                <a:cubicBezTo>
                  <a:pt x="22172" y="1576267"/>
                  <a:pt x="55531" y="1481996"/>
                  <a:pt x="66820" y="1418075"/>
                </a:cubicBezTo>
                <a:cubicBezTo>
                  <a:pt x="93230" y="1344314"/>
                  <a:pt x="101189" y="1271492"/>
                  <a:pt x="148472" y="1197679"/>
                </a:cubicBezTo>
                <a:cubicBezTo>
                  <a:pt x="181753" y="1123135"/>
                  <a:pt x="177368" y="951961"/>
                  <a:pt x="221605" y="881973"/>
                </a:cubicBezTo>
                <a:cubicBezTo>
                  <a:pt x="310968" y="739576"/>
                  <a:pt x="417457" y="625390"/>
                  <a:pt x="543572" y="520571"/>
                </a:cubicBezTo>
                <a:cubicBezTo>
                  <a:pt x="607202" y="468097"/>
                  <a:pt x="722475" y="502546"/>
                  <a:pt x="793654" y="465454"/>
                </a:cubicBezTo>
                <a:cubicBezTo>
                  <a:pt x="907957" y="419975"/>
                  <a:pt x="899182" y="373414"/>
                  <a:pt x="1013620" y="380121"/>
                </a:cubicBezTo>
                <a:cubicBezTo>
                  <a:pt x="1038867" y="398128"/>
                  <a:pt x="1164677" y="372221"/>
                  <a:pt x="1251187" y="357744"/>
                </a:cubicBezTo>
                <a:cubicBezTo>
                  <a:pt x="1261517" y="341490"/>
                  <a:pt x="1273341" y="333258"/>
                  <a:pt x="1285289" y="330267"/>
                </a:cubicBezTo>
                <a:cubicBezTo>
                  <a:pt x="1321133" y="321298"/>
                  <a:pt x="1358102" y="359505"/>
                  <a:pt x="1359274" y="369810"/>
                </a:cubicBezTo>
                <a:cubicBezTo>
                  <a:pt x="1359170" y="379101"/>
                  <a:pt x="1446668" y="352912"/>
                  <a:pt x="1465098" y="392574"/>
                </a:cubicBezTo>
                <a:cubicBezTo>
                  <a:pt x="1484408" y="378779"/>
                  <a:pt x="1536331" y="376355"/>
                  <a:pt x="1575660" y="426399"/>
                </a:cubicBezTo>
                <a:cubicBezTo>
                  <a:pt x="1613477" y="432539"/>
                  <a:pt x="1650571" y="503716"/>
                  <a:pt x="1673133" y="467513"/>
                </a:cubicBezTo>
                <a:cubicBezTo>
                  <a:pt x="1749368" y="515681"/>
                  <a:pt x="1785775" y="468622"/>
                  <a:pt x="1777606" y="508991"/>
                </a:cubicBezTo>
                <a:cubicBezTo>
                  <a:pt x="1841841" y="543444"/>
                  <a:pt x="1842492" y="549169"/>
                  <a:pt x="1873986" y="571107"/>
                </a:cubicBezTo>
                <a:cubicBezTo>
                  <a:pt x="1932783" y="618938"/>
                  <a:pt x="1991190" y="663334"/>
                  <a:pt x="2066877" y="696485"/>
                </a:cubicBezTo>
                <a:cubicBezTo>
                  <a:pt x="2140144" y="728751"/>
                  <a:pt x="2190849" y="797221"/>
                  <a:pt x="2250634" y="833342"/>
                </a:cubicBezTo>
                <a:cubicBezTo>
                  <a:pt x="2273097" y="857466"/>
                  <a:pt x="2299748" y="877633"/>
                  <a:pt x="2329967" y="898557"/>
                </a:cubicBezTo>
                <a:cubicBezTo>
                  <a:pt x="2359041" y="919609"/>
                  <a:pt x="2391809" y="942562"/>
                  <a:pt x="2424083" y="971371"/>
                </a:cubicBezTo>
                <a:cubicBezTo>
                  <a:pt x="2460001" y="981205"/>
                  <a:pt x="2490323" y="992836"/>
                  <a:pt x="2513696" y="1024976"/>
                </a:cubicBezTo>
                <a:cubicBezTo>
                  <a:pt x="2527780" y="1057013"/>
                  <a:pt x="2559508" y="1070804"/>
                  <a:pt x="2584755" y="1088812"/>
                </a:cubicBezTo>
                <a:cubicBezTo>
                  <a:pt x="2635221" y="1114393"/>
                  <a:pt x="2695295" y="1163239"/>
                  <a:pt x="2717056" y="1211802"/>
                </a:cubicBezTo>
                <a:cubicBezTo>
                  <a:pt x="2763751" y="1255210"/>
                  <a:pt x="2768986" y="1311452"/>
                  <a:pt x="2762407" y="1375997"/>
                </a:cubicBezTo>
                <a:cubicBezTo>
                  <a:pt x="2766984" y="1324440"/>
                  <a:pt x="2771559" y="1272881"/>
                  <a:pt x="2790839" y="1197611"/>
                </a:cubicBezTo>
                <a:cubicBezTo>
                  <a:pt x="2805305" y="1131009"/>
                  <a:pt x="2830596" y="1067814"/>
                  <a:pt x="2847195" y="989370"/>
                </a:cubicBezTo>
                <a:cubicBezTo>
                  <a:pt x="2866968" y="908244"/>
                  <a:pt x="2893014" y="841486"/>
                  <a:pt x="2933948" y="773033"/>
                </a:cubicBezTo>
                <a:cubicBezTo>
                  <a:pt x="2939826" y="732926"/>
                  <a:pt x="2969545" y="708667"/>
                  <a:pt x="2986121" y="670823"/>
                </a:cubicBezTo>
                <a:cubicBezTo>
                  <a:pt x="3012667" y="649246"/>
                  <a:pt x="3036635" y="615200"/>
                  <a:pt x="3052428" y="570487"/>
                </a:cubicBezTo>
                <a:cubicBezTo>
                  <a:pt x="3079858" y="546488"/>
                  <a:pt x="3105751" y="519185"/>
                  <a:pt x="3126908" y="480821"/>
                </a:cubicBezTo>
                <a:cubicBezTo>
                  <a:pt x="3159308" y="459736"/>
                  <a:pt x="3170419" y="424834"/>
                  <a:pt x="3206385" y="404504"/>
                </a:cubicBezTo>
                <a:cubicBezTo>
                  <a:pt x="3224263" y="378112"/>
                  <a:pt x="3269000" y="353306"/>
                  <a:pt x="3294036" y="338860"/>
                </a:cubicBezTo>
                <a:cubicBezTo>
                  <a:pt x="3330496" y="312674"/>
                  <a:pt x="3361389" y="298720"/>
                  <a:pt x="3389339" y="279303"/>
                </a:cubicBezTo>
                <a:cubicBezTo>
                  <a:pt x="3453023" y="247701"/>
                  <a:pt x="3525607" y="212769"/>
                  <a:pt x="3588276" y="182443"/>
                </a:cubicBezTo>
                <a:cubicBezTo>
                  <a:pt x="3663074" y="166977"/>
                  <a:pt x="3734980" y="115881"/>
                  <a:pt x="3798354" y="112154"/>
                </a:cubicBezTo>
                <a:cubicBezTo>
                  <a:pt x="3870472" y="93513"/>
                  <a:pt x="3942979" y="78307"/>
                  <a:pt x="4017152" y="67552"/>
                </a:cubicBezTo>
                <a:cubicBezTo>
                  <a:pt x="4091327" y="56797"/>
                  <a:pt x="4164746" y="49608"/>
                  <a:pt x="4238687" y="46999"/>
                </a:cubicBezTo>
                <a:cubicBezTo>
                  <a:pt x="4324050" y="32651"/>
                  <a:pt x="4374928" y="-29972"/>
                  <a:pt x="4425762" y="39643"/>
                </a:cubicBezTo>
                <a:cubicBezTo>
                  <a:pt x="4560261" y="-22050"/>
                  <a:pt x="4468995" y="73005"/>
                  <a:pt x="4621896" y="40538"/>
                </a:cubicBezTo>
                <a:cubicBezTo>
                  <a:pt x="4623543" y="12947"/>
                  <a:pt x="4642467" y="1008"/>
                  <a:pt x="4668533" y="62"/>
                </a:cubicBez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2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0F8F5-D059-44EF-8BEF-3ED47FDC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097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1 Tearout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2AA2F2-6681-405D-94A1-D554352D76DD}"/>
              </a:ext>
            </a:extLst>
          </p:cNvPr>
          <p:cNvSpPr/>
          <p:nvPr userDrawn="1"/>
        </p:nvSpPr>
        <p:spPr>
          <a:xfrm flipH="1" flipV="1">
            <a:off x="0" y="0"/>
            <a:ext cx="5929873" cy="6854481"/>
          </a:xfrm>
          <a:custGeom>
            <a:avLst/>
            <a:gdLst>
              <a:gd name="connsiteX0" fmla="*/ 5929873 w 5929873"/>
              <a:gd name="connsiteY0" fmla="*/ 6854481 h 6854481"/>
              <a:gd name="connsiteX1" fmla="*/ 1248625 w 5929873"/>
              <a:gd name="connsiteY1" fmla="*/ 6854481 h 6854481"/>
              <a:gd name="connsiteX2" fmla="*/ 1257038 w 5929873"/>
              <a:gd name="connsiteY2" fmla="*/ 6820832 h 6854481"/>
              <a:gd name="connsiteX3" fmla="*/ 1265111 w 5929873"/>
              <a:gd name="connsiteY3" fmla="*/ 6796608 h 6854481"/>
              <a:gd name="connsiteX4" fmla="*/ 1343173 w 5929873"/>
              <a:gd name="connsiteY4" fmla="*/ 5916413 h 6854481"/>
              <a:gd name="connsiteX5" fmla="*/ 1343173 w 5929873"/>
              <a:gd name="connsiteY5" fmla="*/ 5719919 h 6854481"/>
              <a:gd name="connsiteX6" fmla="*/ 1316256 w 5929873"/>
              <a:gd name="connsiteY6" fmla="*/ 5469587 h 6854481"/>
              <a:gd name="connsiteX7" fmla="*/ 1289338 w 5929873"/>
              <a:gd name="connsiteY7" fmla="*/ 5318850 h 6854481"/>
              <a:gd name="connsiteX8" fmla="*/ 1213970 w 5929873"/>
              <a:gd name="connsiteY8" fmla="*/ 5256942 h 6854481"/>
              <a:gd name="connsiteX9" fmla="*/ 1130525 w 5929873"/>
              <a:gd name="connsiteY9" fmla="*/ 5189647 h 6854481"/>
              <a:gd name="connsiteX10" fmla="*/ 1100917 w 5929873"/>
              <a:gd name="connsiteY10" fmla="*/ 4931242 h 6854481"/>
              <a:gd name="connsiteX11" fmla="*/ 1052466 w 5929873"/>
              <a:gd name="connsiteY11" fmla="*/ 4796655 h 6854481"/>
              <a:gd name="connsiteX12" fmla="*/ 1052466 w 5929873"/>
              <a:gd name="connsiteY12" fmla="*/ 4788582 h 6854481"/>
              <a:gd name="connsiteX13" fmla="*/ 1044390 w 5929873"/>
              <a:gd name="connsiteY13" fmla="*/ 4783198 h 6854481"/>
              <a:gd name="connsiteX14" fmla="*/ 977098 w 5929873"/>
              <a:gd name="connsiteY14" fmla="*/ 4680912 h 6854481"/>
              <a:gd name="connsiteX15" fmla="*/ 950181 w 5929873"/>
              <a:gd name="connsiteY15" fmla="*/ 4608234 h 6854481"/>
              <a:gd name="connsiteX16" fmla="*/ 947488 w 5929873"/>
              <a:gd name="connsiteY16" fmla="*/ 4605544 h 6854481"/>
              <a:gd name="connsiteX17" fmla="*/ 944797 w 5929873"/>
              <a:gd name="connsiteY17" fmla="*/ 4605544 h 6854481"/>
              <a:gd name="connsiteX18" fmla="*/ 855969 w 5929873"/>
              <a:gd name="connsiteY18" fmla="*/ 4570550 h 6854481"/>
              <a:gd name="connsiteX19" fmla="*/ 861353 w 5929873"/>
              <a:gd name="connsiteY19" fmla="*/ 4554400 h 6854481"/>
              <a:gd name="connsiteX20" fmla="*/ 815595 w 5929873"/>
              <a:gd name="connsiteY20" fmla="*/ 4454808 h 6854481"/>
              <a:gd name="connsiteX21" fmla="*/ 775217 w 5929873"/>
              <a:gd name="connsiteY21" fmla="*/ 4069889 h 6854481"/>
              <a:gd name="connsiteX22" fmla="*/ 777910 w 5929873"/>
              <a:gd name="connsiteY22" fmla="*/ 3738808 h 6854481"/>
              <a:gd name="connsiteX23" fmla="*/ 890963 w 5929873"/>
              <a:gd name="connsiteY23" fmla="*/ 3612296 h 6854481"/>
              <a:gd name="connsiteX24" fmla="*/ 837128 w 5929873"/>
              <a:gd name="connsiteY24" fmla="*/ 3515394 h 6854481"/>
              <a:gd name="connsiteX25" fmla="*/ 804828 w 5929873"/>
              <a:gd name="connsiteY25" fmla="*/ 3485786 h 6854481"/>
              <a:gd name="connsiteX26" fmla="*/ 707925 w 5929873"/>
              <a:gd name="connsiteY26" fmla="*/ 3367350 h 6854481"/>
              <a:gd name="connsiteX27" fmla="*/ 726766 w 5929873"/>
              <a:gd name="connsiteY27" fmla="*/ 3326973 h 6854481"/>
              <a:gd name="connsiteX28" fmla="*/ 734843 w 5929873"/>
              <a:gd name="connsiteY28" fmla="*/ 3318899 h 6854481"/>
              <a:gd name="connsiteX29" fmla="*/ 729459 w 5929873"/>
              <a:gd name="connsiteY29" fmla="*/ 3310823 h 6854481"/>
              <a:gd name="connsiteX30" fmla="*/ 686392 w 5929873"/>
              <a:gd name="connsiteY30" fmla="*/ 3165469 h 6854481"/>
              <a:gd name="connsiteX31" fmla="*/ 697159 w 5929873"/>
              <a:gd name="connsiteY31" fmla="*/ 2995892 h 6854481"/>
              <a:gd name="connsiteX32" fmla="*/ 664858 w 5929873"/>
              <a:gd name="connsiteY32" fmla="*/ 2527532 h 6854481"/>
              <a:gd name="connsiteX33" fmla="*/ 737533 w 5929873"/>
              <a:gd name="connsiteY33" fmla="*/ 2379486 h 6854481"/>
              <a:gd name="connsiteX34" fmla="*/ 753683 w 5929873"/>
              <a:gd name="connsiteY34" fmla="*/ 2371412 h 6854481"/>
              <a:gd name="connsiteX35" fmla="*/ 742917 w 5929873"/>
              <a:gd name="connsiteY35" fmla="*/ 2357952 h 6854481"/>
              <a:gd name="connsiteX36" fmla="*/ 446827 w 5929873"/>
              <a:gd name="connsiteY36" fmla="*/ 1795383 h 6854481"/>
              <a:gd name="connsiteX37" fmla="*/ 422603 w 5929873"/>
              <a:gd name="connsiteY37" fmla="*/ 1752315 h 6854481"/>
              <a:gd name="connsiteX38" fmla="*/ 371458 w 5929873"/>
              <a:gd name="connsiteY38" fmla="*/ 1623112 h 6854481"/>
              <a:gd name="connsiteX39" fmla="*/ 371458 w 5929873"/>
              <a:gd name="connsiteY39" fmla="*/ 1617729 h 6854481"/>
              <a:gd name="connsiteX40" fmla="*/ 0 w 5929873"/>
              <a:gd name="connsiteY40" fmla="*/ 0 h 6854481"/>
              <a:gd name="connsiteX41" fmla="*/ 5929873 w 5929873"/>
              <a:gd name="connsiteY41" fmla="*/ 0 h 685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929873" h="6854481">
                <a:moveTo>
                  <a:pt x="5929873" y="6854481"/>
                </a:moveTo>
                <a:lnTo>
                  <a:pt x="1248625" y="6854481"/>
                </a:lnTo>
                <a:lnTo>
                  <a:pt x="1257038" y="6820832"/>
                </a:lnTo>
                <a:lnTo>
                  <a:pt x="1265111" y="6796608"/>
                </a:lnTo>
                <a:cubicBezTo>
                  <a:pt x="1348556" y="6505902"/>
                  <a:pt x="1345863" y="6207119"/>
                  <a:pt x="1343173" y="5916413"/>
                </a:cubicBezTo>
                <a:cubicBezTo>
                  <a:pt x="1343173" y="5849121"/>
                  <a:pt x="1343173" y="5784520"/>
                  <a:pt x="1343173" y="5719919"/>
                </a:cubicBezTo>
                <a:cubicBezTo>
                  <a:pt x="1362013" y="5639167"/>
                  <a:pt x="1340480" y="5547648"/>
                  <a:pt x="1316256" y="5469587"/>
                </a:cubicBezTo>
                <a:cubicBezTo>
                  <a:pt x="1364707" y="5404985"/>
                  <a:pt x="1324329" y="5353844"/>
                  <a:pt x="1289338" y="5318850"/>
                </a:cubicBezTo>
                <a:cubicBezTo>
                  <a:pt x="1267804" y="5300009"/>
                  <a:pt x="1240887" y="5278476"/>
                  <a:pt x="1213970" y="5256942"/>
                </a:cubicBezTo>
                <a:cubicBezTo>
                  <a:pt x="1184360" y="5235408"/>
                  <a:pt x="1154752" y="5213874"/>
                  <a:pt x="1130525" y="5189647"/>
                </a:cubicBezTo>
                <a:cubicBezTo>
                  <a:pt x="1189743" y="5076595"/>
                  <a:pt x="1141292" y="4998536"/>
                  <a:pt x="1100917" y="4931242"/>
                </a:cubicBezTo>
                <a:cubicBezTo>
                  <a:pt x="1074000" y="4888174"/>
                  <a:pt x="1049773" y="4845106"/>
                  <a:pt x="1052466" y="4796655"/>
                </a:cubicBezTo>
                <a:lnTo>
                  <a:pt x="1052466" y="4788582"/>
                </a:lnTo>
                <a:lnTo>
                  <a:pt x="1044390" y="4783198"/>
                </a:lnTo>
                <a:cubicBezTo>
                  <a:pt x="974405" y="4742821"/>
                  <a:pt x="977098" y="4713213"/>
                  <a:pt x="977098" y="4680912"/>
                </a:cubicBezTo>
                <a:cubicBezTo>
                  <a:pt x="979788" y="4659379"/>
                  <a:pt x="979788" y="4632461"/>
                  <a:pt x="950181" y="4608234"/>
                </a:cubicBezTo>
                <a:lnTo>
                  <a:pt x="947488" y="4605544"/>
                </a:lnTo>
                <a:lnTo>
                  <a:pt x="944797" y="4605544"/>
                </a:lnTo>
                <a:cubicBezTo>
                  <a:pt x="874812" y="4589394"/>
                  <a:pt x="858662" y="4575934"/>
                  <a:pt x="855969" y="4570550"/>
                </a:cubicBezTo>
                <a:cubicBezTo>
                  <a:pt x="855969" y="4567860"/>
                  <a:pt x="858662" y="4562477"/>
                  <a:pt x="861353" y="4554400"/>
                </a:cubicBezTo>
                <a:cubicBezTo>
                  <a:pt x="874812" y="4524792"/>
                  <a:pt x="882886" y="4495182"/>
                  <a:pt x="815595" y="4454808"/>
                </a:cubicBezTo>
                <a:cubicBezTo>
                  <a:pt x="732149" y="4341755"/>
                  <a:pt x="753683" y="4209859"/>
                  <a:pt x="775217" y="4069889"/>
                </a:cubicBezTo>
                <a:cubicBezTo>
                  <a:pt x="791368" y="3962220"/>
                  <a:pt x="807518" y="3849168"/>
                  <a:pt x="777910" y="3738808"/>
                </a:cubicBezTo>
                <a:cubicBezTo>
                  <a:pt x="853279" y="3690357"/>
                  <a:pt x="888270" y="3652673"/>
                  <a:pt x="890963" y="3612296"/>
                </a:cubicBezTo>
                <a:cubicBezTo>
                  <a:pt x="893653" y="3582688"/>
                  <a:pt x="877503" y="3553078"/>
                  <a:pt x="837128" y="3515394"/>
                </a:cubicBezTo>
                <a:cubicBezTo>
                  <a:pt x="826361" y="3504627"/>
                  <a:pt x="815595" y="3496553"/>
                  <a:pt x="804828" y="3485786"/>
                </a:cubicBezTo>
                <a:cubicBezTo>
                  <a:pt x="756377" y="3445409"/>
                  <a:pt x="707925" y="3405034"/>
                  <a:pt x="707925" y="3367350"/>
                </a:cubicBezTo>
                <a:cubicBezTo>
                  <a:pt x="705232" y="3353890"/>
                  <a:pt x="713309" y="3340433"/>
                  <a:pt x="726766" y="3326973"/>
                </a:cubicBezTo>
                <a:lnTo>
                  <a:pt x="734843" y="3318899"/>
                </a:lnTo>
                <a:lnTo>
                  <a:pt x="729459" y="3310823"/>
                </a:lnTo>
                <a:cubicBezTo>
                  <a:pt x="699849" y="3256988"/>
                  <a:pt x="686392" y="3213920"/>
                  <a:pt x="686392" y="3165469"/>
                </a:cubicBezTo>
                <a:cubicBezTo>
                  <a:pt x="689082" y="3111635"/>
                  <a:pt x="691775" y="3055110"/>
                  <a:pt x="697159" y="2995892"/>
                </a:cubicBezTo>
                <a:cubicBezTo>
                  <a:pt x="710616" y="2834389"/>
                  <a:pt x="724075" y="2667502"/>
                  <a:pt x="664858" y="2527532"/>
                </a:cubicBezTo>
                <a:cubicBezTo>
                  <a:pt x="664858" y="2471004"/>
                  <a:pt x="691775" y="2401019"/>
                  <a:pt x="737533" y="2379486"/>
                </a:cubicBezTo>
                <a:lnTo>
                  <a:pt x="753683" y="2371412"/>
                </a:lnTo>
                <a:lnTo>
                  <a:pt x="742917" y="2357952"/>
                </a:lnTo>
                <a:cubicBezTo>
                  <a:pt x="608330" y="2196448"/>
                  <a:pt x="524888" y="1999954"/>
                  <a:pt x="446827" y="1795383"/>
                </a:cubicBezTo>
                <a:cubicBezTo>
                  <a:pt x="438753" y="1781923"/>
                  <a:pt x="430676" y="1765772"/>
                  <a:pt x="422603" y="1752315"/>
                </a:cubicBezTo>
                <a:cubicBezTo>
                  <a:pt x="398376" y="1711938"/>
                  <a:pt x="376842" y="1674254"/>
                  <a:pt x="371458" y="1623112"/>
                </a:cubicBezTo>
                <a:lnTo>
                  <a:pt x="371458" y="1617729"/>
                </a:lnTo>
                <a:cubicBezTo>
                  <a:pt x="395685" y="1044390"/>
                  <a:pt x="419909" y="452210"/>
                  <a:pt x="0" y="0"/>
                </a:cubicBezTo>
                <a:lnTo>
                  <a:pt x="5929873" y="0"/>
                </a:ln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804C66D8-5A1D-4BC5-AF21-F8FC10979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963841" cy="6858000"/>
          </a:xfrm>
          <a:custGeom>
            <a:avLst/>
            <a:gdLst>
              <a:gd name="connsiteX0" fmla="*/ 0 w 5963841"/>
              <a:gd name="connsiteY0" fmla="*/ 0 h 6858000"/>
              <a:gd name="connsiteX1" fmla="*/ 4599479 w 5963841"/>
              <a:gd name="connsiteY1" fmla="*/ 0 h 6858000"/>
              <a:gd name="connsiteX2" fmla="*/ 4577111 w 5963841"/>
              <a:gd name="connsiteY2" fmla="*/ 94209 h 6858000"/>
              <a:gd name="connsiteX3" fmla="*/ 4597973 w 5963841"/>
              <a:gd name="connsiteY3" fmla="*/ 308202 h 6858000"/>
              <a:gd name="connsiteX4" fmla="*/ 4581823 w 5963841"/>
              <a:gd name="connsiteY4" fmla="*/ 520848 h 6858000"/>
              <a:gd name="connsiteX5" fmla="*/ 4568363 w 5963841"/>
              <a:gd name="connsiteY5" fmla="*/ 733493 h 6858000"/>
              <a:gd name="connsiteX6" fmla="*/ 4557597 w 5963841"/>
              <a:gd name="connsiteY6" fmla="*/ 946142 h 6858000"/>
              <a:gd name="connsiteX7" fmla="*/ 4517222 w 5963841"/>
              <a:gd name="connsiteY7" fmla="*/ 1158786 h 6858000"/>
              <a:gd name="connsiteX8" fmla="*/ 4522604 w 5963841"/>
              <a:gd name="connsiteY8" fmla="*/ 1417190 h 6858000"/>
              <a:gd name="connsiteX9" fmla="*/ 4544138 w 5963841"/>
              <a:gd name="connsiteY9" fmla="*/ 1554472 h 6858000"/>
              <a:gd name="connsiteX10" fmla="*/ 4651808 w 5963841"/>
              <a:gd name="connsiteY10" fmla="*/ 1729431 h 6858000"/>
              <a:gd name="connsiteX11" fmla="*/ 4702948 w 5963841"/>
              <a:gd name="connsiteY11" fmla="*/ 1915161 h 6858000"/>
              <a:gd name="connsiteX12" fmla="*/ 4767550 w 5963841"/>
              <a:gd name="connsiteY12" fmla="*/ 2108967 h 6858000"/>
              <a:gd name="connsiteX13" fmla="*/ 4864454 w 5963841"/>
              <a:gd name="connsiteY13" fmla="*/ 2278544 h 6858000"/>
              <a:gd name="connsiteX14" fmla="*/ 5012500 w 5963841"/>
              <a:gd name="connsiteY14" fmla="*/ 2421206 h 6858000"/>
              <a:gd name="connsiteX15" fmla="*/ 5098633 w 5963841"/>
              <a:gd name="connsiteY15" fmla="*/ 2580016 h 6858000"/>
              <a:gd name="connsiteX16" fmla="*/ 5050183 w 5963841"/>
              <a:gd name="connsiteY16" fmla="*/ 2730754 h 6858000"/>
              <a:gd name="connsiteX17" fmla="*/ 5036724 w 5963841"/>
              <a:gd name="connsiteY17" fmla="*/ 2938018 h 6858000"/>
              <a:gd name="connsiteX18" fmla="*/ 5047323 w 5963841"/>
              <a:gd name="connsiteY18" fmla="*/ 3250678 h 6858000"/>
              <a:gd name="connsiteX19" fmla="*/ 5053015 w 5963841"/>
              <a:gd name="connsiteY19" fmla="*/ 3289875 h 6858000"/>
              <a:gd name="connsiteX20" fmla="*/ 3882106 w 5963841"/>
              <a:gd name="connsiteY20" fmla="*/ 3475329 h 6858000"/>
              <a:gd name="connsiteX21" fmla="*/ 3869878 w 5963841"/>
              <a:gd name="connsiteY21" fmla="*/ 3492159 h 6858000"/>
              <a:gd name="connsiteX22" fmla="*/ 4372123 w 5963841"/>
              <a:gd name="connsiteY22" fmla="*/ 6663212 h 6858000"/>
              <a:gd name="connsiteX23" fmla="*/ 4388953 w 5963841"/>
              <a:gd name="connsiteY23" fmla="*/ 6675440 h 6858000"/>
              <a:gd name="connsiteX24" fmla="*/ 5596502 w 5963841"/>
              <a:gd name="connsiteY24" fmla="*/ 6484183 h 6858000"/>
              <a:gd name="connsiteX25" fmla="*/ 5643354 w 5963841"/>
              <a:gd name="connsiteY25" fmla="*/ 6497704 h 6858000"/>
              <a:gd name="connsiteX26" fmla="*/ 5942765 w 5963841"/>
              <a:gd name="connsiteY26" fmla="*/ 6795234 h 6858000"/>
              <a:gd name="connsiteX27" fmla="*/ 5963841 w 5963841"/>
              <a:gd name="connsiteY27" fmla="*/ 6858000 h 6858000"/>
              <a:gd name="connsiteX28" fmla="*/ 5960816 w 5963841"/>
              <a:gd name="connsiteY28" fmla="*/ 6858000 h 6858000"/>
              <a:gd name="connsiteX29" fmla="*/ 5957293 w 5963841"/>
              <a:gd name="connsiteY29" fmla="*/ 6854476 h 6858000"/>
              <a:gd name="connsiteX30" fmla="*/ 0 w 5963841"/>
              <a:gd name="connsiteY30" fmla="*/ 68544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963841" h="6858000">
                <a:moveTo>
                  <a:pt x="0" y="0"/>
                </a:moveTo>
                <a:lnTo>
                  <a:pt x="4599479" y="0"/>
                </a:lnTo>
                <a:lnTo>
                  <a:pt x="4577111" y="94209"/>
                </a:lnTo>
                <a:cubicBezTo>
                  <a:pt x="4560960" y="165540"/>
                  <a:pt x="4553558" y="236871"/>
                  <a:pt x="4597973" y="308202"/>
                </a:cubicBezTo>
                <a:cubicBezTo>
                  <a:pt x="4603356" y="378186"/>
                  <a:pt x="4592590" y="450864"/>
                  <a:pt x="4581823" y="520848"/>
                </a:cubicBezTo>
                <a:cubicBezTo>
                  <a:pt x="4579130" y="623134"/>
                  <a:pt x="4506455" y="655435"/>
                  <a:pt x="4568363" y="733493"/>
                </a:cubicBezTo>
                <a:cubicBezTo>
                  <a:pt x="4579130" y="760412"/>
                  <a:pt x="4549523" y="833089"/>
                  <a:pt x="4557597" y="946142"/>
                </a:cubicBezTo>
                <a:cubicBezTo>
                  <a:pt x="4549523" y="1002666"/>
                  <a:pt x="4522604" y="1134561"/>
                  <a:pt x="4517222" y="1158786"/>
                </a:cubicBezTo>
                <a:cubicBezTo>
                  <a:pt x="4414936" y="1250305"/>
                  <a:pt x="4482227" y="1328365"/>
                  <a:pt x="4522604" y="1417190"/>
                </a:cubicBezTo>
                <a:cubicBezTo>
                  <a:pt x="4455310" y="1452186"/>
                  <a:pt x="4530678" y="1506019"/>
                  <a:pt x="4544138" y="1554472"/>
                </a:cubicBezTo>
                <a:cubicBezTo>
                  <a:pt x="4600663" y="1627146"/>
                  <a:pt x="4611430" y="1651373"/>
                  <a:pt x="4651808" y="1729431"/>
                </a:cubicBezTo>
                <a:cubicBezTo>
                  <a:pt x="4649115" y="1820950"/>
                  <a:pt x="4692184" y="1810183"/>
                  <a:pt x="4702948" y="1915161"/>
                </a:cubicBezTo>
                <a:cubicBezTo>
                  <a:pt x="4697565" y="1955536"/>
                  <a:pt x="4767550" y="2030905"/>
                  <a:pt x="4767550" y="2108967"/>
                </a:cubicBezTo>
                <a:cubicBezTo>
                  <a:pt x="4816001" y="2143957"/>
                  <a:pt x="4818695" y="2326994"/>
                  <a:pt x="4864454" y="2278544"/>
                </a:cubicBezTo>
                <a:cubicBezTo>
                  <a:pt x="5007115" y="2367371"/>
                  <a:pt x="4824078" y="2434664"/>
                  <a:pt x="5012500" y="2421206"/>
                </a:cubicBezTo>
                <a:cubicBezTo>
                  <a:pt x="5007115" y="2483115"/>
                  <a:pt x="5095940" y="2523492"/>
                  <a:pt x="5098633" y="2580016"/>
                </a:cubicBezTo>
                <a:cubicBezTo>
                  <a:pt x="5058257" y="2625777"/>
                  <a:pt x="5104018" y="2728063"/>
                  <a:pt x="5050183" y="2730754"/>
                </a:cubicBezTo>
                <a:cubicBezTo>
                  <a:pt x="5087867" y="2811505"/>
                  <a:pt x="5001732" y="2838422"/>
                  <a:pt x="5036724" y="2938018"/>
                </a:cubicBezTo>
                <a:cubicBezTo>
                  <a:pt x="5062969" y="3049050"/>
                  <a:pt x="5039248" y="3152513"/>
                  <a:pt x="5047323" y="3250678"/>
                </a:cubicBezTo>
                <a:lnTo>
                  <a:pt x="5053015" y="3289875"/>
                </a:lnTo>
                <a:lnTo>
                  <a:pt x="3882106" y="3475329"/>
                </a:lnTo>
                <a:cubicBezTo>
                  <a:pt x="3874082" y="3476600"/>
                  <a:pt x="3868607" y="3484135"/>
                  <a:pt x="3869878" y="3492159"/>
                </a:cubicBezTo>
                <a:lnTo>
                  <a:pt x="4372123" y="6663212"/>
                </a:lnTo>
                <a:cubicBezTo>
                  <a:pt x="4373394" y="6671236"/>
                  <a:pt x="4380929" y="6676711"/>
                  <a:pt x="4388953" y="6675440"/>
                </a:cubicBezTo>
                <a:lnTo>
                  <a:pt x="5596502" y="6484183"/>
                </a:lnTo>
                <a:lnTo>
                  <a:pt x="5643354" y="6497704"/>
                </a:lnTo>
                <a:cubicBezTo>
                  <a:pt x="5779908" y="6547589"/>
                  <a:pt x="5887765" y="6660860"/>
                  <a:pt x="5942765" y="6795234"/>
                </a:cubicBezTo>
                <a:lnTo>
                  <a:pt x="5963841" y="6858000"/>
                </a:lnTo>
                <a:lnTo>
                  <a:pt x="5960816" y="6858000"/>
                </a:lnTo>
                <a:lnTo>
                  <a:pt x="5957293" y="6854476"/>
                </a:lnTo>
                <a:lnTo>
                  <a:pt x="0" y="6854476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or Drag &amp; Drop Your Photo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BB8154-3F45-4393-8549-22998C5408B9}"/>
              </a:ext>
            </a:extLst>
          </p:cNvPr>
          <p:cNvGrpSpPr/>
          <p:nvPr userDrawn="1"/>
        </p:nvGrpSpPr>
        <p:grpSpPr>
          <a:xfrm rot="-240000">
            <a:off x="9047371" y="2814757"/>
            <a:ext cx="3055136" cy="3577948"/>
            <a:chOff x="8780832" y="2102391"/>
            <a:chExt cx="2524905" cy="3016416"/>
          </a:xfrm>
        </p:grpSpPr>
        <p:sp>
          <p:nvSpPr>
            <p:cNvPr id="36" name="Rectangle: Rounded Corners 35" descr="Photo Frame">
              <a:extLst>
                <a:ext uri="{FF2B5EF4-FFF2-40B4-BE49-F238E27FC236}">
                  <a16:creationId xmlns:a16="http://schemas.microsoft.com/office/drawing/2014/main" id="{3A57137E-4B79-4795-94A7-15977B9932DE}"/>
                </a:ext>
              </a:extLst>
            </p:cNvPr>
            <p:cNvSpPr/>
            <p:nvPr userDrawn="1"/>
          </p:nvSpPr>
          <p:spPr>
            <a:xfrm>
              <a:off x="8954333" y="2102391"/>
              <a:ext cx="2182294" cy="2843478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37" name="Picture 36" descr="Bent Paper Shadow">
              <a:extLst>
                <a:ext uri="{FF2B5EF4-FFF2-40B4-BE49-F238E27FC236}">
                  <a16:creationId xmlns:a16="http://schemas.microsoft.com/office/drawing/2014/main" id="{68AF7E81-8513-4EE4-8CD4-BB3EA57A85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0832" y="4709471"/>
              <a:ext cx="2524905" cy="409336"/>
            </a:xfrm>
            <a:prstGeom prst="rect">
              <a:avLst/>
            </a:prstGeom>
          </p:spPr>
        </p:pic>
      </p:grp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AC6CDCF4-8EAA-483F-BEA4-BCBC769F2B8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-240000">
            <a:off x="9401569" y="2963149"/>
            <a:ext cx="2346740" cy="3050170"/>
          </a:xfrm>
          <a:custGeom>
            <a:avLst/>
            <a:gdLst>
              <a:gd name="connsiteX0" fmla="*/ 2346740 w 2346740"/>
              <a:gd name="connsiteY0" fmla="*/ 0 h 3050170"/>
              <a:gd name="connsiteX1" fmla="*/ 2346740 w 2346740"/>
              <a:gd name="connsiteY1" fmla="*/ 3050170 h 3050170"/>
              <a:gd name="connsiteX2" fmla="*/ 0 w 2346740"/>
              <a:gd name="connsiteY2" fmla="*/ 3050170 h 3050170"/>
              <a:gd name="connsiteX3" fmla="*/ 0 w 2346740"/>
              <a:gd name="connsiteY3" fmla="*/ 1029187 h 3050170"/>
              <a:gd name="connsiteX4" fmla="*/ 49010 w 2346740"/>
              <a:gd name="connsiteY4" fmla="*/ 1044171 h 3050170"/>
              <a:gd name="connsiteX5" fmla="*/ 67378 w 2346740"/>
              <a:gd name="connsiteY5" fmla="*/ 1034404 h 3050170"/>
              <a:gd name="connsiteX6" fmla="*/ 383627 w 2346740"/>
              <a:gd name="connsiteY6" fmla="*/ 0 h 305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6740" h="3050170">
                <a:moveTo>
                  <a:pt x="2346740" y="0"/>
                </a:moveTo>
                <a:lnTo>
                  <a:pt x="2346740" y="3050170"/>
                </a:lnTo>
                <a:lnTo>
                  <a:pt x="0" y="3050170"/>
                </a:lnTo>
                <a:lnTo>
                  <a:pt x="0" y="1029187"/>
                </a:lnTo>
                <a:lnTo>
                  <a:pt x="49010" y="1044171"/>
                </a:lnTo>
                <a:cubicBezTo>
                  <a:pt x="56778" y="1046546"/>
                  <a:pt x="65002" y="1042173"/>
                  <a:pt x="67378" y="1034404"/>
                </a:cubicBezTo>
                <a:lnTo>
                  <a:pt x="383627" y="0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9800" y="5041900"/>
            <a:ext cx="1775268" cy="911882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09A79C-DC60-44C0-8F25-DB5FBB8FEBC8}"/>
              </a:ext>
            </a:extLst>
          </p:cNvPr>
          <p:cNvGrpSpPr/>
          <p:nvPr userDrawn="1"/>
        </p:nvGrpSpPr>
        <p:grpSpPr>
          <a:xfrm rot="780000">
            <a:off x="5201193" y="410340"/>
            <a:ext cx="4998221" cy="3551694"/>
            <a:chOff x="2757637" y="479748"/>
            <a:chExt cx="4998221" cy="3551694"/>
          </a:xfrm>
        </p:grpSpPr>
        <p:sp>
          <p:nvSpPr>
            <p:cNvPr id="26" name="Rectangle: Rounded Corners 25" descr="Photo Frame">
              <a:extLst>
                <a:ext uri="{FF2B5EF4-FFF2-40B4-BE49-F238E27FC236}">
                  <a16:creationId xmlns:a16="http://schemas.microsoft.com/office/drawing/2014/main" id="{47DE73D3-37AD-481B-B4D0-8B2FFE7B8B52}"/>
                </a:ext>
              </a:extLst>
            </p:cNvPr>
            <p:cNvSpPr/>
            <p:nvPr userDrawn="1"/>
          </p:nvSpPr>
          <p:spPr>
            <a:xfrm>
              <a:off x="3054178" y="479748"/>
              <a:ext cx="4320000" cy="324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27" name="Picture 26" descr="Bent Paper Shadow">
              <a:extLst>
                <a:ext uri="{FF2B5EF4-FFF2-40B4-BE49-F238E27FC236}">
                  <a16:creationId xmlns:a16="http://schemas.microsoft.com/office/drawing/2014/main" id="{B6039A6D-89A7-4764-923E-2E66088BD0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7637" y="3279992"/>
              <a:ext cx="4998221" cy="751450"/>
            </a:xfrm>
            <a:prstGeom prst="rect">
              <a:avLst/>
            </a:prstGeom>
          </p:spPr>
        </p:pic>
      </p:grp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971BB3E8-D72B-484A-AC33-11880F5ADE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780000">
            <a:off x="5679807" y="520165"/>
            <a:ext cx="4068000" cy="2988000"/>
          </a:xfrm>
          <a:custGeom>
            <a:avLst/>
            <a:gdLst>
              <a:gd name="connsiteX0" fmla="*/ 0 w 4068000"/>
              <a:gd name="connsiteY0" fmla="*/ 0 h 2988000"/>
              <a:gd name="connsiteX1" fmla="*/ 4068000 w 4068000"/>
              <a:gd name="connsiteY1" fmla="*/ 0 h 2988000"/>
              <a:gd name="connsiteX2" fmla="*/ 4068000 w 4068000"/>
              <a:gd name="connsiteY2" fmla="*/ 2988000 h 2988000"/>
              <a:gd name="connsiteX3" fmla="*/ 2952749 w 4068000"/>
              <a:gd name="connsiteY3" fmla="*/ 2988000 h 2988000"/>
              <a:gd name="connsiteX4" fmla="*/ 2626502 w 4068000"/>
              <a:gd name="connsiteY4" fmla="*/ 2180509 h 2988000"/>
              <a:gd name="connsiteX5" fmla="*/ 2607352 w 4068000"/>
              <a:gd name="connsiteY5" fmla="*/ 2172380 h 2988000"/>
              <a:gd name="connsiteX6" fmla="*/ 588622 w 4068000"/>
              <a:gd name="connsiteY6" fmla="*/ 2988000 h 2988000"/>
              <a:gd name="connsiteX7" fmla="*/ 0 w 4068000"/>
              <a:gd name="connsiteY7" fmla="*/ 2988000 h 29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8000" h="2988000">
                <a:moveTo>
                  <a:pt x="0" y="0"/>
                </a:moveTo>
                <a:lnTo>
                  <a:pt x="4068000" y="0"/>
                </a:lnTo>
                <a:lnTo>
                  <a:pt x="4068000" y="2988000"/>
                </a:lnTo>
                <a:lnTo>
                  <a:pt x="2952749" y="2988000"/>
                </a:lnTo>
                <a:lnTo>
                  <a:pt x="2626502" y="2180509"/>
                </a:lnTo>
                <a:cubicBezTo>
                  <a:pt x="2623459" y="2172976"/>
                  <a:pt x="2614885" y="2169337"/>
                  <a:pt x="2607352" y="2172380"/>
                </a:cubicBezTo>
                <a:lnTo>
                  <a:pt x="588622" y="2988000"/>
                </a:lnTo>
                <a:lnTo>
                  <a:pt x="0" y="2988000"/>
                </a:ln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19A032-CA81-4C75-85C1-56E1B7B5F24F}"/>
              </a:ext>
            </a:extLst>
          </p:cNvPr>
          <p:cNvGrpSpPr/>
          <p:nvPr userDrawn="1"/>
        </p:nvGrpSpPr>
        <p:grpSpPr>
          <a:xfrm>
            <a:off x="-184198" y="1015755"/>
            <a:ext cx="2200295" cy="3033632"/>
            <a:chOff x="-184198" y="1015755"/>
            <a:chExt cx="2200295" cy="3033632"/>
          </a:xfrm>
        </p:grpSpPr>
        <p:sp>
          <p:nvSpPr>
            <p:cNvPr id="55" name="Freeform: Shape 54" descr="Photo Frame">
              <a:extLst>
                <a:ext uri="{FF2B5EF4-FFF2-40B4-BE49-F238E27FC236}">
                  <a16:creationId xmlns:a16="http://schemas.microsoft.com/office/drawing/2014/main" id="{D33E95F1-B51D-43F2-83C1-25F7149BC870}"/>
                </a:ext>
              </a:extLst>
            </p:cNvPr>
            <p:cNvSpPr/>
            <p:nvPr userDrawn="1"/>
          </p:nvSpPr>
          <p:spPr>
            <a:xfrm rot="780000">
              <a:off x="-166197" y="1015755"/>
              <a:ext cx="2182294" cy="2843478"/>
            </a:xfrm>
            <a:custGeom>
              <a:avLst/>
              <a:gdLst>
                <a:gd name="connsiteX0" fmla="*/ 9908 w 2182294"/>
                <a:gd name="connsiteY0" fmla="*/ 0 h 2843478"/>
                <a:gd name="connsiteX1" fmla="*/ 2172386 w 2182294"/>
                <a:gd name="connsiteY1" fmla="*/ 0 h 2843478"/>
                <a:gd name="connsiteX2" fmla="*/ 2182294 w 2182294"/>
                <a:gd name="connsiteY2" fmla="*/ 9908 h 2843478"/>
                <a:gd name="connsiteX3" fmla="*/ 2182294 w 2182294"/>
                <a:gd name="connsiteY3" fmla="*/ 2833570 h 2843478"/>
                <a:gd name="connsiteX4" fmla="*/ 2172386 w 2182294"/>
                <a:gd name="connsiteY4" fmla="*/ 2843478 h 2843478"/>
                <a:gd name="connsiteX5" fmla="*/ 470101 w 2182294"/>
                <a:gd name="connsiteY5" fmla="*/ 2843478 h 2843478"/>
                <a:gd name="connsiteX6" fmla="*/ 0 w 2182294"/>
                <a:gd name="connsiteY6" fmla="*/ 807246 h 2843478"/>
                <a:gd name="connsiteX7" fmla="*/ 0 w 2182294"/>
                <a:gd name="connsiteY7" fmla="*/ 9908 h 2843478"/>
                <a:gd name="connsiteX8" fmla="*/ 9908 w 2182294"/>
                <a:gd name="connsiteY8" fmla="*/ 0 h 284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294" h="2843478">
                  <a:moveTo>
                    <a:pt x="9908" y="0"/>
                  </a:moveTo>
                  <a:lnTo>
                    <a:pt x="2172386" y="0"/>
                  </a:lnTo>
                  <a:cubicBezTo>
                    <a:pt x="2177858" y="0"/>
                    <a:pt x="2182294" y="4436"/>
                    <a:pt x="2182294" y="9908"/>
                  </a:cubicBezTo>
                  <a:lnTo>
                    <a:pt x="2182294" y="2833570"/>
                  </a:lnTo>
                  <a:cubicBezTo>
                    <a:pt x="2182294" y="2839042"/>
                    <a:pt x="2177858" y="2843478"/>
                    <a:pt x="2172386" y="2843478"/>
                  </a:cubicBezTo>
                  <a:lnTo>
                    <a:pt x="470101" y="2843478"/>
                  </a:lnTo>
                  <a:lnTo>
                    <a:pt x="0" y="807246"/>
                  </a:lnTo>
                  <a:lnTo>
                    <a:pt x="0" y="9908"/>
                  </a:lnTo>
                  <a:cubicBezTo>
                    <a:pt x="0" y="4436"/>
                    <a:pt x="4436" y="0"/>
                    <a:pt x="990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noProof="0" dirty="0"/>
            </a:p>
          </p:txBody>
        </p:sp>
        <p:pic>
          <p:nvPicPr>
            <p:cNvPr id="32" name="Picture 31" descr="Bent Paper Shadow">
              <a:extLst>
                <a:ext uri="{FF2B5EF4-FFF2-40B4-BE49-F238E27FC236}">
                  <a16:creationId xmlns:a16="http://schemas.microsoft.com/office/drawing/2014/main" id="{3CFCE89F-16D1-45CF-BAA8-E42320EFDF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80000">
              <a:off x="-184198" y="3640051"/>
              <a:ext cx="2050700" cy="40933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ACE3F5-229D-4C28-B2AF-CF909910548A}"/>
              </a:ext>
            </a:extLst>
          </p:cNvPr>
          <p:cNvGrpSpPr/>
          <p:nvPr userDrawn="1"/>
        </p:nvGrpSpPr>
        <p:grpSpPr>
          <a:xfrm rot="-540000">
            <a:off x="3830203" y="3111385"/>
            <a:ext cx="4998221" cy="3561102"/>
            <a:chOff x="2756147" y="479748"/>
            <a:chExt cx="4998221" cy="3561102"/>
          </a:xfrm>
        </p:grpSpPr>
        <p:sp>
          <p:nvSpPr>
            <p:cNvPr id="23" name="Rectangle: Rounded Corners 22" descr="Photo Frame">
              <a:extLst>
                <a:ext uri="{FF2B5EF4-FFF2-40B4-BE49-F238E27FC236}">
                  <a16:creationId xmlns:a16="http://schemas.microsoft.com/office/drawing/2014/main" id="{38CAA441-9432-4E51-AD95-04085A449305}"/>
                </a:ext>
              </a:extLst>
            </p:cNvPr>
            <p:cNvSpPr/>
            <p:nvPr userDrawn="1"/>
          </p:nvSpPr>
          <p:spPr>
            <a:xfrm>
              <a:off x="3054178" y="479748"/>
              <a:ext cx="4320000" cy="324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24" name="Picture 23" descr="Bent Paper Shadow">
              <a:extLst>
                <a:ext uri="{FF2B5EF4-FFF2-40B4-BE49-F238E27FC236}">
                  <a16:creationId xmlns:a16="http://schemas.microsoft.com/office/drawing/2014/main" id="{2F479DAE-6BF4-4A6D-BC11-D41D780B62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6147" y="3289400"/>
              <a:ext cx="4998221" cy="751450"/>
            </a:xfrm>
            <a:prstGeom prst="rect">
              <a:avLst/>
            </a:prstGeom>
          </p:spPr>
        </p:pic>
      </p:grp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DA7358C-6BC5-444C-8190-1F7567C23944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 rot="-540000">
            <a:off x="4222469" y="3235548"/>
            <a:ext cx="4068000" cy="2988000"/>
          </a:xfr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646295ED-4DA6-4837-A7B5-3E2F49D04A6B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 rot="780000">
            <a:off x="-27739" y="1161779"/>
            <a:ext cx="1920252" cy="2546010"/>
          </a:xfrm>
          <a:custGeom>
            <a:avLst/>
            <a:gdLst>
              <a:gd name="connsiteX0" fmla="*/ 0 w 1920252"/>
              <a:gd name="connsiteY0" fmla="*/ 0 h 2546010"/>
              <a:gd name="connsiteX1" fmla="*/ 1920252 w 1920252"/>
              <a:gd name="connsiteY1" fmla="*/ 0 h 2546010"/>
              <a:gd name="connsiteX2" fmla="*/ 1920252 w 1920252"/>
              <a:gd name="connsiteY2" fmla="*/ 2546010 h 2546010"/>
              <a:gd name="connsiteX3" fmla="*/ 297110 w 1920252"/>
              <a:gd name="connsiteY3" fmla="*/ 2546010 h 2546010"/>
              <a:gd name="connsiteX4" fmla="*/ 0 w 1920252"/>
              <a:gd name="connsiteY4" fmla="*/ 1259086 h 254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252" h="2546010">
                <a:moveTo>
                  <a:pt x="0" y="0"/>
                </a:moveTo>
                <a:lnTo>
                  <a:pt x="1920252" y="0"/>
                </a:lnTo>
                <a:lnTo>
                  <a:pt x="1920252" y="2546010"/>
                </a:lnTo>
                <a:lnTo>
                  <a:pt x="297110" y="2546010"/>
                </a:lnTo>
                <a:lnTo>
                  <a:pt x="0" y="1259086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F9615-259D-48B0-A755-9C6106BE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Plot Screen with Tear Overla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F3F85B4-D746-49C9-8EC7-4CCB896C13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2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and Drop Your Map Image Here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328EF4D-0A71-4299-B741-358F23CBD469}"/>
              </a:ext>
            </a:extLst>
          </p:cNvPr>
          <p:cNvSpPr/>
          <p:nvPr/>
        </p:nvSpPr>
        <p:spPr>
          <a:xfrm rot="17580000">
            <a:off x="10009075" y="4294765"/>
            <a:ext cx="3971855" cy="1701083"/>
          </a:xfrm>
          <a:custGeom>
            <a:avLst/>
            <a:gdLst>
              <a:gd name="connsiteX0" fmla="*/ 3971855 w 3971855"/>
              <a:gd name="connsiteY0" fmla="*/ 221577 h 1701083"/>
              <a:gd name="connsiteX1" fmla="*/ 486358 w 3971855"/>
              <a:gd name="connsiteY1" fmla="*/ 1701083 h 1701083"/>
              <a:gd name="connsiteX2" fmla="*/ 0 w 3971855"/>
              <a:gd name="connsiteY2" fmla="*/ 555296 h 1701083"/>
              <a:gd name="connsiteX3" fmla="*/ 14557 w 3971855"/>
              <a:gd name="connsiteY3" fmla="*/ 502257 h 1701083"/>
              <a:gd name="connsiteX4" fmla="*/ 80209 w 3971855"/>
              <a:gd name="connsiteY4" fmla="*/ 365159 h 1701083"/>
              <a:gd name="connsiteX5" fmla="*/ 184480 w 3971855"/>
              <a:gd name="connsiteY5" fmla="*/ 241579 h 1701083"/>
              <a:gd name="connsiteX6" fmla="*/ 300336 w 3971855"/>
              <a:gd name="connsiteY6" fmla="*/ 173997 h 1701083"/>
              <a:gd name="connsiteX7" fmla="*/ 452881 w 3971855"/>
              <a:gd name="connsiteY7" fmla="*/ 141171 h 1701083"/>
              <a:gd name="connsiteX8" fmla="*/ 620420 w 3971855"/>
              <a:gd name="connsiteY8" fmla="*/ 120262 h 1701083"/>
              <a:gd name="connsiteX9" fmla="*/ 625391 w 3971855"/>
              <a:gd name="connsiteY9" fmla="*/ 125667 h 1701083"/>
              <a:gd name="connsiteX10" fmla="*/ 609286 w 3971855"/>
              <a:gd name="connsiteY10" fmla="*/ 137308 h 1701083"/>
              <a:gd name="connsiteX11" fmla="*/ 626563 w 3971855"/>
              <a:gd name="connsiteY11" fmla="*/ 126941 h 1701083"/>
              <a:gd name="connsiteX12" fmla="*/ 625391 w 3971855"/>
              <a:gd name="connsiteY12" fmla="*/ 125667 h 1701083"/>
              <a:gd name="connsiteX13" fmla="*/ 635972 w 3971855"/>
              <a:gd name="connsiteY13" fmla="*/ 118018 h 1701083"/>
              <a:gd name="connsiteX14" fmla="*/ 769555 w 3971855"/>
              <a:gd name="connsiteY14" fmla="*/ 154688 h 1701083"/>
              <a:gd name="connsiteX15" fmla="*/ 918236 w 3971855"/>
              <a:gd name="connsiteY15" fmla="*/ 139241 h 1701083"/>
              <a:gd name="connsiteX16" fmla="*/ 1010921 w 3971855"/>
              <a:gd name="connsiteY16" fmla="*/ 133447 h 1701083"/>
              <a:gd name="connsiteX17" fmla="*/ 1227186 w 3971855"/>
              <a:gd name="connsiteY17" fmla="*/ 141171 h 1701083"/>
              <a:gd name="connsiteX18" fmla="*/ 1536136 w 3971855"/>
              <a:gd name="connsiteY18" fmla="*/ 145032 h 1701083"/>
              <a:gd name="connsiteX19" fmla="*/ 1845086 w 3971855"/>
              <a:gd name="connsiteY19" fmla="*/ 152756 h 1701083"/>
              <a:gd name="connsiteX20" fmla="*/ 2047836 w 3971855"/>
              <a:gd name="connsiteY20" fmla="*/ 164341 h 1701083"/>
              <a:gd name="connsiteX21" fmla="*/ 2246721 w 3971855"/>
              <a:gd name="connsiteY21" fmla="*/ 141170 h 1701083"/>
              <a:gd name="connsiteX22" fmla="*/ 2476504 w 3971855"/>
              <a:gd name="connsiteY22" fmla="*/ 38832 h 1701083"/>
              <a:gd name="connsiteX23" fmla="*/ 2729456 w 3971855"/>
              <a:gd name="connsiteY23" fmla="*/ 2143 h 1701083"/>
              <a:gd name="connsiteX24" fmla="*/ 3090542 w 3971855"/>
              <a:gd name="connsiteY24" fmla="*/ 52347 h 1701083"/>
              <a:gd name="connsiteX25" fmla="*/ 3449697 w 3971855"/>
              <a:gd name="connsiteY25" fmla="*/ 117999 h 1701083"/>
              <a:gd name="connsiteX26" fmla="*/ 3806920 w 3971855"/>
              <a:gd name="connsiteY26" fmla="*/ 193307 h 1701083"/>
              <a:gd name="connsiteX27" fmla="*/ 3901536 w 3971855"/>
              <a:gd name="connsiteY27" fmla="*/ 213340 h 170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71855" h="1701083">
                <a:moveTo>
                  <a:pt x="3971855" y="221577"/>
                </a:moveTo>
                <a:lnTo>
                  <a:pt x="486358" y="1701083"/>
                </a:lnTo>
                <a:lnTo>
                  <a:pt x="0" y="555296"/>
                </a:lnTo>
                <a:lnTo>
                  <a:pt x="14557" y="502257"/>
                </a:lnTo>
                <a:cubicBezTo>
                  <a:pt x="30005" y="446259"/>
                  <a:pt x="33866" y="438535"/>
                  <a:pt x="80209" y="365159"/>
                </a:cubicBezTo>
                <a:cubicBezTo>
                  <a:pt x="84071" y="301439"/>
                  <a:pt x="174826" y="247373"/>
                  <a:pt x="184480" y="241579"/>
                </a:cubicBezTo>
                <a:cubicBezTo>
                  <a:pt x="236616" y="202960"/>
                  <a:pt x="236616" y="133446"/>
                  <a:pt x="300336" y="173997"/>
                </a:cubicBezTo>
                <a:cubicBezTo>
                  <a:pt x="315783" y="185583"/>
                  <a:pt x="365988" y="195237"/>
                  <a:pt x="452881" y="141171"/>
                </a:cubicBezTo>
                <a:cubicBezTo>
                  <a:pt x="455777" y="120895"/>
                  <a:pt x="589012" y="110397"/>
                  <a:pt x="620420" y="120262"/>
                </a:cubicBezTo>
                <a:lnTo>
                  <a:pt x="625391" y="125667"/>
                </a:lnTo>
                <a:lnTo>
                  <a:pt x="609286" y="137308"/>
                </a:lnTo>
                <a:cubicBezTo>
                  <a:pt x="619665" y="133205"/>
                  <a:pt x="625066" y="129766"/>
                  <a:pt x="626563" y="126941"/>
                </a:cubicBezTo>
                <a:lnTo>
                  <a:pt x="625391" y="125667"/>
                </a:lnTo>
                <a:lnTo>
                  <a:pt x="635972" y="118018"/>
                </a:lnTo>
                <a:cubicBezTo>
                  <a:pt x="687399" y="89217"/>
                  <a:pt x="671560" y="164826"/>
                  <a:pt x="769555" y="154688"/>
                </a:cubicBezTo>
                <a:cubicBezTo>
                  <a:pt x="777279" y="204892"/>
                  <a:pt x="812036" y="191375"/>
                  <a:pt x="918236" y="139241"/>
                </a:cubicBezTo>
                <a:cubicBezTo>
                  <a:pt x="952993" y="158550"/>
                  <a:pt x="972303" y="145032"/>
                  <a:pt x="1010921" y="133447"/>
                </a:cubicBezTo>
                <a:cubicBezTo>
                  <a:pt x="1049540" y="121861"/>
                  <a:pt x="1109400" y="112207"/>
                  <a:pt x="1227186" y="141171"/>
                </a:cubicBezTo>
                <a:cubicBezTo>
                  <a:pt x="1370076" y="183651"/>
                  <a:pt x="1443451" y="181721"/>
                  <a:pt x="1536136" y="145032"/>
                </a:cubicBezTo>
                <a:cubicBezTo>
                  <a:pt x="1603720" y="110275"/>
                  <a:pt x="1665510" y="127654"/>
                  <a:pt x="1845086" y="152756"/>
                </a:cubicBezTo>
                <a:cubicBezTo>
                  <a:pt x="2001493" y="148894"/>
                  <a:pt x="2018871" y="133447"/>
                  <a:pt x="2047836" y="164341"/>
                </a:cubicBezTo>
                <a:cubicBezTo>
                  <a:pt x="2059422" y="170136"/>
                  <a:pt x="2179140" y="191375"/>
                  <a:pt x="2246721" y="141170"/>
                </a:cubicBezTo>
                <a:cubicBezTo>
                  <a:pt x="2312373" y="116069"/>
                  <a:pt x="2434023" y="33038"/>
                  <a:pt x="2476504" y="38832"/>
                </a:cubicBezTo>
                <a:cubicBezTo>
                  <a:pt x="2534432" y="7936"/>
                  <a:pt x="2578843" y="17590"/>
                  <a:pt x="2729456" y="2143"/>
                </a:cubicBezTo>
                <a:cubicBezTo>
                  <a:pt x="2856898" y="-13305"/>
                  <a:pt x="2986272" y="60071"/>
                  <a:pt x="3090542" y="52347"/>
                </a:cubicBezTo>
                <a:cubicBezTo>
                  <a:pt x="3210260" y="123793"/>
                  <a:pt x="3370527" y="63932"/>
                  <a:pt x="3449697" y="117999"/>
                </a:cubicBezTo>
                <a:cubicBezTo>
                  <a:pt x="3521140" y="119931"/>
                  <a:pt x="3710372" y="145032"/>
                  <a:pt x="3806920" y="193307"/>
                </a:cubicBezTo>
                <a:cubicBezTo>
                  <a:pt x="3841194" y="203444"/>
                  <a:pt x="3872209" y="209237"/>
                  <a:pt x="3901536" y="213340"/>
                </a:cubicBez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47C0A1-496E-4196-B19F-2FF178FF631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58732" y="3234733"/>
            <a:ext cx="1433270" cy="3623267"/>
          </a:xfrm>
          <a:custGeom>
            <a:avLst/>
            <a:gdLst>
              <a:gd name="connsiteX0" fmla="*/ 1433269 w 1433270"/>
              <a:gd name="connsiteY0" fmla="*/ 0 h 3623267"/>
              <a:gd name="connsiteX1" fmla="*/ 1433270 w 1433270"/>
              <a:gd name="connsiteY1" fmla="*/ 3623267 h 3623267"/>
              <a:gd name="connsiteX2" fmla="*/ 317860 w 1433270"/>
              <a:gd name="connsiteY2" fmla="*/ 3623267 h 3623267"/>
              <a:gd name="connsiteX3" fmla="*/ 306934 w 1433270"/>
              <a:gd name="connsiteY3" fmla="*/ 3608025 h 3623267"/>
              <a:gd name="connsiteX4" fmla="*/ 213219 w 1433270"/>
              <a:gd name="connsiteY4" fmla="*/ 3552907 h 3623267"/>
              <a:gd name="connsiteX5" fmla="*/ 113697 w 1433270"/>
              <a:gd name="connsiteY5" fmla="*/ 3441437 h 3623267"/>
              <a:gd name="connsiteX6" fmla="*/ 40415 w 1433270"/>
              <a:gd name="connsiteY6" fmla="*/ 3292861 h 3623267"/>
              <a:gd name="connsiteX7" fmla="*/ 23256 w 1433270"/>
              <a:gd name="connsiteY7" fmla="*/ 3170204 h 3623267"/>
              <a:gd name="connsiteX8" fmla="*/ 50379 w 1433270"/>
              <a:gd name="connsiteY8" fmla="*/ 3022293 h 3623267"/>
              <a:gd name="connsiteX9" fmla="*/ 106430 w 1433270"/>
              <a:gd name="connsiteY9" fmla="*/ 2880365 h 3623267"/>
              <a:gd name="connsiteX10" fmla="*/ 208053 w 1433270"/>
              <a:gd name="connsiteY10" fmla="*/ 2720026 h 3623267"/>
              <a:gd name="connsiteX11" fmla="*/ 283934 w 1433270"/>
              <a:gd name="connsiteY11" fmla="*/ 2521490 h 3623267"/>
              <a:gd name="connsiteX12" fmla="*/ 465800 w 1433270"/>
              <a:gd name="connsiteY12" fmla="*/ 2177050 h 3623267"/>
              <a:gd name="connsiteX13" fmla="*/ 642821 w 1433270"/>
              <a:gd name="connsiteY13" fmla="*/ 1824261 h 3623267"/>
              <a:gd name="connsiteX14" fmla="*/ 708307 w 1433270"/>
              <a:gd name="connsiteY14" fmla="*/ 1625507 h 3623267"/>
              <a:gd name="connsiteX15" fmla="*/ 739537 w 1433270"/>
              <a:gd name="connsiteY15" fmla="*/ 1418507 h 3623267"/>
              <a:gd name="connsiteX16" fmla="*/ 731510 w 1433270"/>
              <a:gd name="connsiteY16" fmla="*/ 1150791 h 3623267"/>
              <a:gd name="connsiteX17" fmla="*/ 790438 w 1433270"/>
              <a:gd name="connsiteY17" fmla="*/ 888418 h 3623267"/>
              <a:gd name="connsiteX18" fmla="*/ 1020679 w 1433270"/>
              <a:gd name="connsiteY18" fmla="*/ 528853 h 3623267"/>
              <a:gd name="connsiteX19" fmla="*/ 1268529 w 1433270"/>
              <a:gd name="connsiteY19" fmla="*/ 201933 h 3623267"/>
              <a:gd name="connsiteX20" fmla="*/ 1387305 w 1433270"/>
              <a:gd name="connsiteY20" fmla="*/ 53071 h 36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3270" h="3623267">
                <a:moveTo>
                  <a:pt x="1433269" y="0"/>
                </a:moveTo>
                <a:lnTo>
                  <a:pt x="1433270" y="3623267"/>
                </a:lnTo>
                <a:lnTo>
                  <a:pt x="317860" y="3623267"/>
                </a:lnTo>
                <a:lnTo>
                  <a:pt x="306934" y="3608025"/>
                </a:lnTo>
                <a:cubicBezTo>
                  <a:pt x="273167" y="3580320"/>
                  <a:pt x="220891" y="3571897"/>
                  <a:pt x="213219" y="3552907"/>
                </a:cubicBezTo>
                <a:cubicBezTo>
                  <a:pt x="187749" y="3519020"/>
                  <a:pt x="102046" y="3518303"/>
                  <a:pt x="113697" y="3441437"/>
                </a:cubicBezTo>
                <a:cubicBezTo>
                  <a:pt x="76052" y="3406580"/>
                  <a:pt x="78329" y="3332030"/>
                  <a:pt x="40415" y="3292861"/>
                </a:cubicBezTo>
                <a:cubicBezTo>
                  <a:pt x="-38483" y="3206929"/>
                  <a:pt x="22283" y="3182377"/>
                  <a:pt x="23256" y="3170204"/>
                </a:cubicBezTo>
                <a:cubicBezTo>
                  <a:pt x="2529" y="3115257"/>
                  <a:pt x="33192" y="3038071"/>
                  <a:pt x="50379" y="3022293"/>
                </a:cubicBezTo>
                <a:cubicBezTo>
                  <a:pt x="8220" y="2928880"/>
                  <a:pt x="91287" y="2901210"/>
                  <a:pt x="106430" y="2880365"/>
                </a:cubicBezTo>
                <a:cubicBezTo>
                  <a:pt x="100253" y="2781250"/>
                  <a:pt x="153743" y="2778783"/>
                  <a:pt x="208053" y="2720026"/>
                </a:cubicBezTo>
                <a:cubicBezTo>
                  <a:pt x="219688" y="2712380"/>
                  <a:pt x="263985" y="2617907"/>
                  <a:pt x="283934" y="2521490"/>
                </a:cubicBezTo>
                <a:cubicBezTo>
                  <a:pt x="287619" y="2413975"/>
                  <a:pt x="379701" y="2281050"/>
                  <a:pt x="465800" y="2177050"/>
                </a:cubicBezTo>
                <a:cubicBezTo>
                  <a:pt x="577270" y="2077527"/>
                  <a:pt x="590226" y="1938287"/>
                  <a:pt x="642821" y="1824261"/>
                </a:cubicBezTo>
                <a:cubicBezTo>
                  <a:pt x="712858" y="1767986"/>
                  <a:pt x="731655" y="1778062"/>
                  <a:pt x="708307" y="1625507"/>
                </a:cubicBezTo>
                <a:cubicBezTo>
                  <a:pt x="717259" y="1574768"/>
                  <a:pt x="708067" y="1482762"/>
                  <a:pt x="739537" y="1418507"/>
                </a:cubicBezTo>
                <a:cubicBezTo>
                  <a:pt x="737249" y="1270697"/>
                  <a:pt x="751753" y="1211824"/>
                  <a:pt x="731510" y="1150791"/>
                </a:cubicBezTo>
                <a:cubicBezTo>
                  <a:pt x="737392" y="1092453"/>
                  <a:pt x="663892" y="954273"/>
                  <a:pt x="790438" y="888418"/>
                </a:cubicBezTo>
                <a:cubicBezTo>
                  <a:pt x="833290" y="742988"/>
                  <a:pt x="950410" y="664744"/>
                  <a:pt x="1020679" y="528853"/>
                </a:cubicBezTo>
                <a:cubicBezTo>
                  <a:pt x="1056189" y="460018"/>
                  <a:pt x="1140410" y="325855"/>
                  <a:pt x="1268529" y="201933"/>
                </a:cubicBezTo>
                <a:cubicBezTo>
                  <a:pt x="1299672" y="153271"/>
                  <a:pt x="1341657" y="105016"/>
                  <a:pt x="1387305" y="5307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0" rIns="0" bIns="180000" rtlCol="0" anchor="b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5CB8E5-2B79-4CD8-B82A-E734FF6988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9800" y="859672"/>
            <a:ext cx="1442714" cy="191285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l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and Drop Your Map Image Here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3A26DB9-83CC-4B13-A626-99AE984ACC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9800" y="5041900"/>
            <a:ext cx="1775268" cy="911882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BF70F-C627-4161-BF03-89021D92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861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83E0-9E29-498B-A517-74DED29B1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BA34C-81CC-4DE1-8314-7B836DDBD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216A3-5855-4F6A-B25F-AB2FBBF94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jpeg"/><Relationship Id="rId7" Type="http://schemas.openxmlformats.org/officeDocument/2006/relationships/image" Target="../media/image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highway with a mountain in the background">
            <a:extLst>
              <a:ext uri="{FF2B5EF4-FFF2-40B4-BE49-F238E27FC236}">
                <a16:creationId xmlns:a16="http://schemas.microsoft.com/office/drawing/2014/main" id="{7EEB649D-7E91-4889-A889-A04A99075B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6" name="Group 5" descr="Ribbon">
            <a:extLst>
              <a:ext uri="{FF2B5EF4-FFF2-40B4-BE49-F238E27FC236}">
                <a16:creationId xmlns:a16="http://schemas.microsoft.com/office/drawing/2014/main" id="{F31A3F14-DB0F-44F3-9EF1-A3AF5CFB7861}"/>
              </a:ext>
            </a:extLst>
          </p:cNvPr>
          <p:cNvGrpSpPr/>
          <p:nvPr/>
        </p:nvGrpSpPr>
        <p:grpSpPr>
          <a:xfrm>
            <a:off x="3072385" y="2772970"/>
            <a:ext cx="6051381" cy="2202640"/>
            <a:chOff x="3072385" y="2772970"/>
            <a:chExt cx="6051381" cy="220264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ED8C9A-957D-43A5-9770-55ACF340E7E3}"/>
                </a:ext>
              </a:extLst>
            </p:cNvPr>
            <p:cNvSpPr/>
            <p:nvPr/>
          </p:nvSpPr>
          <p:spPr>
            <a:xfrm>
              <a:off x="3072385" y="2772970"/>
              <a:ext cx="6051381" cy="2202640"/>
            </a:xfrm>
            <a:custGeom>
              <a:avLst/>
              <a:gdLst>
                <a:gd name="connsiteX0" fmla="*/ 730978 w 4546492"/>
                <a:gd name="connsiteY0" fmla="*/ 1374018 h 1654876"/>
                <a:gd name="connsiteX1" fmla="*/ 730026 w 4546492"/>
                <a:gd name="connsiteY1" fmla="*/ 1374970 h 1654876"/>
                <a:gd name="connsiteX2" fmla="*/ 730978 w 4546492"/>
                <a:gd name="connsiteY2" fmla="*/ 1376875 h 1654876"/>
                <a:gd name="connsiteX3" fmla="*/ 730978 w 4546492"/>
                <a:gd name="connsiteY3" fmla="*/ 1374018 h 1654876"/>
                <a:gd name="connsiteX4" fmla="*/ 422294 w 4546492"/>
                <a:gd name="connsiteY4" fmla="*/ 743508 h 1654876"/>
                <a:gd name="connsiteX5" fmla="*/ 426178 w 4546492"/>
                <a:gd name="connsiteY5" fmla="*/ 772038 h 1654876"/>
                <a:gd name="connsiteX6" fmla="*/ 219486 w 4546492"/>
                <a:gd name="connsiteY6" fmla="*/ 965395 h 1654876"/>
                <a:gd name="connsiteX7" fmla="*/ 128046 w 4546492"/>
                <a:gd name="connsiteY7" fmla="*/ 1087315 h 1654876"/>
                <a:gd name="connsiteX8" fmla="*/ 77563 w 4546492"/>
                <a:gd name="connsiteY8" fmla="*/ 1137798 h 1654876"/>
                <a:gd name="connsiteX9" fmla="*/ 373791 w 4546492"/>
                <a:gd name="connsiteY9" fmla="*/ 1241620 h 1654876"/>
                <a:gd name="connsiteX10" fmla="*/ 380458 w 4546492"/>
                <a:gd name="connsiteY10" fmla="*/ 1248288 h 1654876"/>
                <a:gd name="connsiteX11" fmla="*/ 397603 w 4546492"/>
                <a:gd name="connsiteY11" fmla="*/ 1268291 h 1654876"/>
                <a:gd name="connsiteX12" fmla="*/ 346168 w 4546492"/>
                <a:gd name="connsiteY12" fmla="*/ 1636908 h 1654876"/>
                <a:gd name="connsiteX13" fmla="*/ 304258 w 4546492"/>
                <a:gd name="connsiteY13" fmla="*/ 1625478 h 1654876"/>
                <a:gd name="connsiteX14" fmla="*/ 358551 w 4546492"/>
                <a:gd name="connsiteY14" fmla="*/ 1293055 h 1654876"/>
                <a:gd name="connsiteX15" fmla="*/ 348073 w 4546492"/>
                <a:gd name="connsiteY15" fmla="*/ 1289245 h 1654876"/>
                <a:gd name="connsiteX16" fmla="*/ 26128 w 4546492"/>
                <a:gd name="connsiteY16" fmla="*/ 1187328 h 1654876"/>
                <a:gd name="connsiteX17" fmla="*/ 4221 w 4546492"/>
                <a:gd name="connsiteY17" fmla="*/ 1149228 h 1654876"/>
                <a:gd name="connsiteX18" fmla="*/ 102328 w 4546492"/>
                <a:gd name="connsiteY18" fmla="*/ 1057788 h 1654876"/>
                <a:gd name="connsiteX19" fmla="*/ 195673 w 4546492"/>
                <a:gd name="connsiteY19" fmla="*/ 942535 h 1654876"/>
                <a:gd name="connsiteX20" fmla="*/ 410938 w 4546492"/>
                <a:gd name="connsiteY20" fmla="*/ 746320 h 1654876"/>
                <a:gd name="connsiteX21" fmla="*/ 422294 w 4546492"/>
                <a:gd name="connsiteY21" fmla="*/ 743508 h 1654876"/>
                <a:gd name="connsiteX22" fmla="*/ 4017103 w 4546492"/>
                <a:gd name="connsiteY22" fmla="*/ 719650 h 1654876"/>
                <a:gd name="connsiteX23" fmla="*/ 3964716 w 4546492"/>
                <a:gd name="connsiteY23" fmla="*/ 985398 h 1654876"/>
                <a:gd name="connsiteX24" fmla="*/ 3895183 w 4546492"/>
                <a:gd name="connsiteY24" fmla="*/ 1170183 h 1654876"/>
                <a:gd name="connsiteX25" fmla="*/ 3797076 w 4546492"/>
                <a:gd name="connsiteY25" fmla="*/ 1350205 h 1654876"/>
                <a:gd name="connsiteX26" fmla="*/ 3741831 w 4546492"/>
                <a:gd name="connsiteY26" fmla="*/ 1351158 h 1654876"/>
                <a:gd name="connsiteX27" fmla="*/ 3716113 w 4546492"/>
                <a:gd name="connsiteY27" fmla="*/ 1351158 h 1654876"/>
                <a:gd name="connsiteX28" fmla="*/ 3696111 w 4546492"/>
                <a:gd name="connsiteY28" fmla="*/ 1342585 h 1654876"/>
                <a:gd name="connsiteX29" fmla="*/ 3805648 w 4546492"/>
                <a:gd name="connsiteY29" fmla="*/ 1437835 h 1654876"/>
                <a:gd name="connsiteX30" fmla="*/ 3916138 w 4546492"/>
                <a:gd name="connsiteY30" fmla="*/ 1487365 h 1654876"/>
                <a:gd name="connsiteX31" fmla="*/ 4165693 w 4546492"/>
                <a:gd name="connsiteY31" fmla="*/ 1577853 h 1654876"/>
                <a:gd name="connsiteX32" fmla="*/ 4126641 w 4546492"/>
                <a:gd name="connsiteY32" fmla="*/ 1350205 h 1654876"/>
                <a:gd name="connsiteX33" fmla="*/ 4111401 w 4546492"/>
                <a:gd name="connsiteY33" fmla="*/ 1110175 h 1654876"/>
                <a:gd name="connsiteX34" fmla="*/ 4111401 w 4546492"/>
                <a:gd name="connsiteY34" fmla="*/ 1108270 h 1654876"/>
                <a:gd name="connsiteX35" fmla="*/ 4118068 w 4546492"/>
                <a:gd name="connsiteY35" fmla="*/ 1080648 h 1654876"/>
                <a:gd name="connsiteX36" fmla="*/ 4472398 w 4546492"/>
                <a:gd name="connsiteY36" fmla="*/ 1011115 h 1654876"/>
                <a:gd name="connsiteX37" fmla="*/ 4468588 w 4546492"/>
                <a:gd name="connsiteY37" fmla="*/ 991113 h 1654876"/>
                <a:gd name="connsiteX38" fmla="*/ 4231416 w 4546492"/>
                <a:gd name="connsiteY38" fmla="*/ 870145 h 1654876"/>
                <a:gd name="connsiteX39" fmla="*/ 4017103 w 4546492"/>
                <a:gd name="connsiteY39" fmla="*/ 719650 h 1654876"/>
                <a:gd name="connsiteX40" fmla="*/ 2359309 w 4546492"/>
                <a:gd name="connsiteY40" fmla="*/ 52733 h 1654876"/>
                <a:gd name="connsiteX41" fmla="*/ 1807303 w 4546492"/>
                <a:gd name="connsiteY41" fmla="*/ 87190 h 1654876"/>
                <a:gd name="connsiteX42" fmla="*/ 465231 w 4546492"/>
                <a:gd name="connsiteY42" fmla="*/ 577728 h 1654876"/>
                <a:gd name="connsiteX43" fmla="*/ 484281 w 4546492"/>
                <a:gd name="connsiteY43" fmla="*/ 675835 h 1654876"/>
                <a:gd name="connsiteX44" fmla="*/ 509046 w 4546492"/>
                <a:gd name="connsiteY44" fmla="*/ 773943 h 1654876"/>
                <a:gd name="connsiteX45" fmla="*/ 592866 w 4546492"/>
                <a:gd name="connsiteY45" fmla="*/ 972063 h 1654876"/>
                <a:gd name="connsiteX46" fmla="*/ 722406 w 4546492"/>
                <a:gd name="connsiteY46" fmla="*/ 1347348 h 1654876"/>
                <a:gd name="connsiteX47" fmla="*/ 1280571 w 4546492"/>
                <a:gd name="connsiteY47" fmla="*/ 1109223 h 1654876"/>
                <a:gd name="connsiteX48" fmla="*/ 1897791 w 4546492"/>
                <a:gd name="connsiteY48" fmla="*/ 1038738 h 1654876"/>
                <a:gd name="connsiteX49" fmla="*/ 2539776 w 4546492"/>
                <a:gd name="connsiteY49" fmla="*/ 1025403 h 1654876"/>
                <a:gd name="connsiteX50" fmla="*/ 3738973 w 4546492"/>
                <a:gd name="connsiteY50" fmla="*/ 1298770 h 1654876"/>
                <a:gd name="connsiteX51" fmla="*/ 3749451 w 4546492"/>
                <a:gd name="connsiteY51" fmla="*/ 1305438 h 1654876"/>
                <a:gd name="connsiteX52" fmla="*/ 3843748 w 4546492"/>
                <a:gd name="connsiteY52" fmla="*/ 1150180 h 1654876"/>
                <a:gd name="connsiteX53" fmla="*/ 3916138 w 4546492"/>
                <a:gd name="connsiteY53" fmla="*/ 963490 h 1654876"/>
                <a:gd name="connsiteX54" fmla="*/ 3999006 w 4546492"/>
                <a:gd name="connsiteY54" fmla="*/ 573918 h 1654876"/>
                <a:gd name="connsiteX55" fmla="*/ 3987576 w 4546492"/>
                <a:gd name="connsiteY55" fmla="*/ 559630 h 1654876"/>
                <a:gd name="connsiteX56" fmla="*/ 3846606 w 4546492"/>
                <a:gd name="connsiteY56" fmla="*/ 430090 h 1654876"/>
                <a:gd name="connsiteX57" fmla="*/ 3662773 w 4546492"/>
                <a:gd name="connsiteY57" fmla="*/ 341508 h 1654876"/>
                <a:gd name="connsiteX58" fmla="*/ 3267486 w 4546492"/>
                <a:gd name="connsiteY58" fmla="*/ 195775 h 1654876"/>
                <a:gd name="connsiteX59" fmla="*/ 2359309 w 4546492"/>
                <a:gd name="connsiteY59" fmla="*/ 52733 h 1654876"/>
                <a:gd name="connsiteX60" fmla="*/ 2327130 w 4546492"/>
                <a:gd name="connsiteY60" fmla="*/ 96 h 1654876"/>
                <a:gd name="connsiteX61" fmla="*/ 2706463 w 4546492"/>
                <a:gd name="connsiteY61" fmla="*/ 24325 h 1654876"/>
                <a:gd name="connsiteX62" fmla="*/ 3453223 w 4546492"/>
                <a:gd name="connsiteY62" fmla="*/ 199585 h 1654876"/>
                <a:gd name="connsiteX63" fmla="*/ 3806601 w 4546492"/>
                <a:gd name="connsiteY63" fmla="*/ 348175 h 1654876"/>
                <a:gd name="connsiteX64" fmla="*/ 4039963 w 4546492"/>
                <a:gd name="connsiteY64" fmla="*/ 543438 h 1654876"/>
                <a:gd name="connsiteX65" fmla="*/ 4034248 w 4546492"/>
                <a:gd name="connsiteY65" fmla="*/ 569155 h 1654876"/>
                <a:gd name="connsiteX66" fmla="*/ 4034248 w 4546492"/>
                <a:gd name="connsiteY66" fmla="*/ 570108 h 1654876"/>
                <a:gd name="connsiteX67" fmla="*/ 4022818 w 4546492"/>
                <a:gd name="connsiteY67" fmla="*/ 678693 h 1654876"/>
                <a:gd name="connsiteX68" fmla="*/ 4028533 w 4546492"/>
                <a:gd name="connsiteY68" fmla="*/ 679645 h 1654876"/>
                <a:gd name="connsiteX69" fmla="*/ 4159978 w 4546492"/>
                <a:gd name="connsiteY69" fmla="*/ 764418 h 1654876"/>
                <a:gd name="connsiteX70" fmla="*/ 4287613 w 4546492"/>
                <a:gd name="connsiteY70" fmla="*/ 839665 h 1654876"/>
                <a:gd name="connsiteX71" fmla="*/ 4528596 w 4546492"/>
                <a:gd name="connsiteY71" fmla="*/ 972063 h 1654876"/>
                <a:gd name="connsiteX72" fmla="*/ 4532406 w 4546492"/>
                <a:gd name="connsiteY72" fmla="*/ 1006353 h 1654876"/>
                <a:gd name="connsiteX73" fmla="*/ 4533358 w 4546492"/>
                <a:gd name="connsiteY73" fmla="*/ 1046358 h 1654876"/>
                <a:gd name="connsiteX74" fmla="*/ 4144738 w 4546492"/>
                <a:gd name="connsiteY74" fmla="*/ 1112080 h 1654876"/>
                <a:gd name="connsiteX75" fmla="*/ 4221891 w 4546492"/>
                <a:gd name="connsiteY75" fmla="*/ 1575948 h 1654876"/>
                <a:gd name="connsiteX76" fmla="*/ 4189506 w 4546492"/>
                <a:gd name="connsiteY76" fmla="*/ 1609285 h 1654876"/>
                <a:gd name="connsiteX77" fmla="*/ 4156168 w 4546492"/>
                <a:gd name="connsiteY77" fmla="*/ 1632145 h 1654876"/>
                <a:gd name="connsiteX78" fmla="*/ 3812316 w 4546492"/>
                <a:gd name="connsiteY78" fmla="*/ 1498795 h 1654876"/>
                <a:gd name="connsiteX79" fmla="*/ 3662773 w 4546492"/>
                <a:gd name="connsiteY79" fmla="*/ 1328298 h 1654876"/>
                <a:gd name="connsiteX80" fmla="*/ 3062698 w 4546492"/>
                <a:gd name="connsiteY80" fmla="*/ 1148275 h 1654876"/>
                <a:gd name="connsiteX81" fmla="*/ 1843498 w 4546492"/>
                <a:gd name="connsiteY81" fmla="*/ 1087315 h 1654876"/>
                <a:gd name="connsiteX82" fmla="*/ 1222468 w 4546492"/>
                <a:gd name="connsiteY82" fmla="*/ 1160658 h 1654876"/>
                <a:gd name="connsiteX83" fmla="*/ 760506 w 4546492"/>
                <a:gd name="connsiteY83" fmla="*/ 1359730 h 1654876"/>
                <a:gd name="connsiteX84" fmla="*/ 859566 w 4546492"/>
                <a:gd name="connsiteY84" fmla="*/ 1390210 h 1654876"/>
                <a:gd name="connsiteX85" fmla="*/ 770031 w 4546492"/>
                <a:gd name="connsiteY85" fmla="*/ 1480698 h 1654876"/>
                <a:gd name="connsiteX86" fmla="*/ 371886 w 4546492"/>
                <a:gd name="connsiteY86" fmla="*/ 1654053 h 1654876"/>
                <a:gd name="connsiteX87" fmla="*/ 361408 w 4546492"/>
                <a:gd name="connsiteY87" fmla="*/ 1628335 h 1654876"/>
                <a:gd name="connsiteX88" fmla="*/ 627156 w 4546492"/>
                <a:gd name="connsiteY88" fmla="*/ 1514035 h 1654876"/>
                <a:gd name="connsiteX89" fmla="*/ 750981 w 4546492"/>
                <a:gd name="connsiteY89" fmla="*/ 1446408 h 1654876"/>
                <a:gd name="connsiteX90" fmla="*/ 807178 w 4546492"/>
                <a:gd name="connsiteY90" fmla="*/ 1410213 h 1654876"/>
                <a:gd name="connsiteX91" fmla="*/ 750981 w 4546492"/>
                <a:gd name="connsiteY91" fmla="*/ 1399735 h 1654876"/>
                <a:gd name="connsiteX92" fmla="*/ 733836 w 4546492"/>
                <a:gd name="connsiteY92" fmla="*/ 1391163 h 1654876"/>
                <a:gd name="connsiteX93" fmla="*/ 669066 w 4546492"/>
                <a:gd name="connsiteY93" fmla="*/ 1397830 h 1654876"/>
                <a:gd name="connsiteX94" fmla="*/ 523333 w 4546492"/>
                <a:gd name="connsiteY94" fmla="*/ 961585 h 1654876"/>
                <a:gd name="connsiteX95" fmla="*/ 449038 w 4546492"/>
                <a:gd name="connsiteY95" fmla="*/ 771085 h 1654876"/>
                <a:gd name="connsiteX96" fmla="*/ 428083 w 4546492"/>
                <a:gd name="connsiteY96" fmla="*/ 574870 h 1654876"/>
                <a:gd name="connsiteX97" fmla="*/ 440466 w 4546492"/>
                <a:gd name="connsiteY97" fmla="*/ 562488 h 1654876"/>
                <a:gd name="connsiteX98" fmla="*/ 448086 w 4546492"/>
                <a:gd name="connsiteY98" fmla="*/ 550105 h 1654876"/>
                <a:gd name="connsiteX99" fmla="*/ 1206276 w 4546492"/>
                <a:gd name="connsiteY99" fmla="*/ 179583 h 1654876"/>
                <a:gd name="connsiteX100" fmla="*/ 2327130 w 4546492"/>
                <a:gd name="connsiteY100" fmla="*/ 96 h 16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546492" h="1654876">
                  <a:moveTo>
                    <a:pt x="730978" y="1374018"/>
                  </a:moveTo>
                  <a:cubicBezTo>
                    <a:pt x="730978" y="1374018"/>
                    <a:pt x="730026" y="1374970"/>
                    <a:pt x="730026" y="1374970"/>
                  </a:cubicBezTo>
                  <a:cubicBezTo>
                    <a:pt x="730978" y="1375923"/>
                    <a:pt x="730978" y="1375923"/>
                    <a:pt x="730978" y="1376875"/>
                  </a:cubicBezTo>
                  <a:cubicBezTo>
                    <a:pt x="730978" y="1375923"/>
                    <a:pt x="730978" y="1374970"/>
                    <a:pt x="730978" y="1374018"/>
                  </a:cubicBezTo>
                  <a:close/>
                  <a:moveTo>
                    <a:pt x="422294" y="743508"/>
                  </a:moveTo>
                  <a:cubicBezTo>
                    <a:pt x="432429" y="746321"/>
                    <a:pt x="437608" y="763466"/>
                    <a:pt x="426178" y="772038"/>
                  </a:cubicBezTo>
                  <a:cubicBezTo>
                    <a:pt x="350931" y="829188"/>
                    <a:pt x="281398" y="893005"/>
                    <a:pt x="219486" y="965395"/>
                  </a:cubicBezTo>
                  <a:cubicBezTo>
                    <a:pt x="186148" y="1004448"/>
                    <a:pt x="158526" y="1046358"/>
                    <a:pt x="128046" y="1087315"/>
                  </a:cubicBezTo>
                  <a:cubicBezTo>
                    <a:pt x="113758" y="1106365"/>
                    <a:pt x="94708" y="1121605"/>
                    <a:pt x="77563" y="1137798"/>
                  </a:cubicBezTo>
                  <a:cubicBezTo>
                    <a:pt x="183291" y="1146370"/>
                    <a:pt x="284256" y="1183518"/>
                    <a:pt x="373791" y="1241620"/>
                  </a:cubicBezTo>
                  <a:cubicBezTo>
                    <a:pt x="376648" y="1243525"/>
                    <a:pt x="378553" y="1246383"/>
                    <a:pt x="380458" y="1248288"/>
                  </a:cubicBezTo>
                  <a:cubicBezTo>
                    <a:pt x="389983" y="1247335"/>
                    <a:pt x="399508" y="1254955"/>
                    <a:pt x="397603" y="1268291"/>
                  </a:cubicBezTo>
                  <a:cubicBezTo>
                    <a:pt x="363313" y="1389258"/>
                    <a:pt x="383316" y="1516893"/>
                    <a:pt x="346168" y="1636908"/>
                  </a:cubicBezTo>
                  <a:cubicBezTo>
                    <a:pt x="337596" y="1663578"/>
                    <a:pt x="295686" y="1652148"/>
                    <a:pt x="304258" y="1625478"/>
                  </a:cubicBezTo>
                  <a:cubicBezTo>
                    <a:pt x="340453" y="1517845"/>
                    <a:pt x="330928" y="1402593"/>
                    <a:pt x="358551" y="1293055"/>
                  </a:cubicBezTo>
                  <a:cubicBezTo>
                    <a:pt x="355693" y="1293055"/>
                    <a:pt x="351883" y="1292103"/>
                    <a:pt x="348073" y="1289245"/>
                  </a:cubicBezTo>
                  <a:cubicBezTo>
                    <a:pt x="250918" y="1225428"/>
                    <a:pt x="142333" y="1192090"/>
                    <a:pt x="26128" y="1187328"/>
                  </a:cubicBezTo>
                  <a:cubicBezTo>
                    <a:pt x="8983" y="1186375"/>
                    <a:pt x="-8162" y="1165420"/>
                    <a:pt x="4221" y="1149228"/>
                  </a:cubicBezTo>
                  <a:cubicBezTo>
                    <a:pt x="31843" y="1112080"/>
                    <a:pt x="72801" y="1092078"/>
                    <a:pt x="102328" y="1057788"/>
                  </a:cubicBezTo>
                  <a:cubicBezTo>
                    <a:pt x="134713" y="1020640"/>
                    <a:pt x="163288" y="979683"/>
                    <a:pt x="195673" y="942535"/>
                  </a:cubicBezTo>
                  <a:cubicBezTo>
                    <a:pt x="259491" y="868240"/>
                    <a:pt x="331881" y="803470"/>
                    <a:pt x="410938" y="746320"/>
                  </a:cubicBezTo>
                  <a:cubicBezTo>
                    <a:pt x="414987" y="743225"/>
                    <a:pt x="418916" y="742570"/>
                    <a:pt x="422294" y="743508"/>
                  </a:cubicBezTo>
                  <a:close/>
                  <a:moveTo>
                    <a:pt x="4017103" y="719650"/>
                  </a:moveTo>
                  <a:cubicBezTo>
                    <a:pt x="4005673" y="809185"/>
                    <a:pt x="3989481" y="898720"/>
                    <a:pt x="3964716" y="985398"/>
                  </a:cubicBezTo>
                  <a:cubicBezTo>
                    <a:pt x="3946618" y="1049215"/>
                    <a:pt x="3922806" y="1110175"/>
                    <a:pt x="3895183" y="1170183"/>
                  </a:cubicBezTo>
                  <a:cubicBezTo>
                    <a:pt x="3867561" y="1230190"/>
                    <a:pt x="3837081" y="1297818"/>
                    <a:pt x="3797076" y="1350205"/>
                  </a:cubicBezTo>
                  <a:cubicBezTo>
                    <a:pt x="3781836" y="1371160"/>
                    <a:pt x="3754213" y="1366398"/>
                    <a:pt x="3741831" y="1351158"/>
                  </a:cubicBezTo>
                  <a:cubicBezTo>
                    <a:pt x="3735163" y="1354968"/>
                    <a:pt x="3725638" y="1354968"/>
                    <a:pt x="3716113" y="1351158"/>
                  </a:cubicBezTo>
                  <a:cubicBezTo>
                    <a:pt x="3709446" y="1348300"/>
                    <a:pt x="3702778" y="1345443"/>
                    <a:pt x="3696111" y="1342585"/>
                  </a:cubicBezTo>
                  <a:cubicBezTo>
                    <a:pt x="3685633" y="1395925"/>
                    <a:pt x="3769453" y="1421643"/>
                    <a:pt x="3805648" y="1437835"/>
                  </a:cubicBezTo>
                  <a:cubicBezTo>
                    <a:pt x="3842796" y="1454028"/>
                    <a:pt x="3878991" y="1471173"/>
                    <a:pt x="3916138" y="1487365"/>
                  </a:cubicBezTo>
                  <a:cubicBezTo>
                    <a:pt x="3998053" y="1523560"/>
                    <a:pt x="4079968" y="1554040"/>
                    <a:pt x="4165693" y="1577853"/>
                  </a:cubicBezTo>
                  <a:cubicBezTo>
                    <a:pt x="4150453" y="1502605"/>
                    <a:pt x="4139023" y="1425453"/>
                    <a:pt x="4126641" y="1350205"/>
                  </a:cubicBezTo>
                  <a:cubicBezTo>
                    <a:pt x="4114258" y="1271148"/>
                    <a:pt x="4102828" y="1190185"/>
                    <a:pt x="4111401" y="1110175"/>
                  </a:cubicBezTo>
                  <a:cubicBezTo>
                    <a:pt x="4111401" y="1109223"/>
                    <a:pt x="4111401" y="1109223"/>
                    <a:pt x="4111401" y="1108270"/>
                  </a:cubicBezTo>
                  <a:cubicBezTo>
                    <a:pt x="4102828" y="1099698"/>
                    <a:pt x="4103781" y="1084458"/>
                    <a:pt x="4118068" y="1080648"/>
                  </a:cubicBezTo>
                  <a:cubicBezTo>
                    <a:pt x="4234273" y="1050168"/>
                    <a:pt x="4353336" y="1026355"/>
                    <a:pt x="4472398" y="1011115"/>
                  </a:cubicBezTo>
                  <a:cubicBezTo>
                    <a:pt x="4468588" y="1005400"/>
                    <a:pt x="4467636" y="997780"/>
                    <a:pt x="4468588" y="991113"/>
                  </a:cubicBezTo>
                  <a:cubicBezTo>
                    <a:pt x="4401913" y="936820"/>
                    <a:pt x="4305711" y="911103"/>
                    <a:pt x="4231416" y="870145"/>
                  </a:cubicBezTo>
                  <a:cubicBezTo>
                    <a:pt x="4159978" y="831093"/>
                    <a:pt x="4071396" y="783468"/>
                    <a:pt x="4017103" y="719650"/>
                  </a:cubicBezTo>
                  <a:close/>
                  <a:moveTo>
                    <a:pt x="2359309" y="52733"/>
                  </a:moveTo>
                  <a:cubicBezTo>
                    <a:pt x="2174939" y="49016"/>
                    <a:pt x="1990183" y="60401"/>
                    <a:pt x="1807303" y="87190"/>
                  </a:cubicBezTo>
                  <a:cubicBezTo>
                    <a:pt x="1332006" y="155770"/>
                    <a:pt x="874806" y="327220"/>
                    <a:pt x="465231" y="577728"/>
                  </a:cubicBezTo>
                  <a:cubicBezTo>
                    <a:pt x="477613" y="609160"/>
                    <a:pt x="477613" y="642498"/>
                    <a:pt x="484281" y="675835"/>
                  </a:cubicBezTo>
                  <a:cubicBezTo>
                    <a:pt x="490948" y="708220"/>
                    <a:pt x="499521" y="741558"/>
                    <a:pt x="509046" y="773943"/>
                  </a:cubicBezTo>
                  <a:cubicBezTo>
                    <a:pt x="530001" y="842523"/>
                    <a:pt x="563338" y="906340"/>
                    <a:pt x="592866" y="972063"/>
                  </a:cubicBezTo>
                  <a:cubicBezTo>
                    <a:pt x="646206" y="1092078"/>
                    <a:pt x="688116" y="1219713"/>
                    <a:pt x="722406" y="1347348"/>
                  </a:cubicBezTo>
                  <a:cubicBezTo>
                    <a:pt x="897666" y="1243525"/>
                    <a:pt x="1078641" y="1148275"/>
                    <a:pt x="1280571" y="1109223"/>
                  </a:cubicBezTo>
                  <a:cubicBezTo>
                    <a:pt x="1482501" y="1070170"/>
                    <a:pt x="1693003" y="1055883"/>
                    <a:pt x="1897791" y="1038738"/>
                  </a:cubicBezTo>
                  <a:cubicBezTo>
                    <a:pt x="2111151" y="1020640"/>
                    <a:pt x="2325463" y="1012068"/>
                    <a:pt x="2539776" y="1025403"/>
                  </a:cubicBezTo>
                  <a:cubicBezTo>
                    <a:pt x="2952208" y="1051120"/>
                    <a:pt x="3354163" y="1147323"/>
                    <a:pt x="3738973" y="1298770"/>
                  </a:cubicBezTo>
                  <a:cubicBezTo>
                    <a:pt x="3742783" y="1300675"/>
                    <a:pt x="3746593" y="1302580"/>
                    <a:pt x="3749451" y="1305438"/>
                  </a:cubicBezTo>
                  <a:cubicBezTo>
                    <a:pt x="3781836" y="1254003"/>
                    <a:pt x="3817078" y="1205425"/>
                    <a:pt x="3843748" y="1150180"/>
                  </a:cubicBezTo>
                  <a:cubicBezTo>
                    <a:pt x="3873276" y="1090173"/>
                    <a:pt x="3896136" y="1027308"/>
                    <a:pt x="3916138" y="963490"/>
                  </a:cubicBezTo>
                  <a:cubicBezTo>
                    <a:pt x="3955191" y="835855"/>
                    <a:pt x="3975193" y="704410"/>
                    <a:pt x="3999006" y="573918"/>
                  </a:cubicBezTo>
                  <a:cubicBezTo>
                    <a:pt x="3994243" y="571060"/>
                    <a:pt x="3990433" y="566298"/>
                    <a:pt x="3987576" y="559630"/>
                  </a:cubicBezTo>
                  <a:cubicBezTo>
                    <a:pt x="3964716" y="495813"/>
                    <a:pt x="3903756" y="459618"/>
                    <a:pt x="3846606" y="430090"/>
                  </a:cubicBezTo>
                  <a:cubicBezTo>
                    <a:pt x="3786598" y="397705"/>
                    <a:pt x="3724686" y="369130"/>
                    <a:pt x="3662773" y="341508"/>
                  </a:cubicBezTo>
                  <a:cubicBezTo>
                    <a:pt x="3534186" y="284358"/>
                    <a:pt x="3401788" y="235780"/>
                    <a:pt x="3267486" y="195775"/>
                  </a:cubicBezTo>
                  <a:cubicBezTo>
                    <a:pt x="2972806" y="107074"/>
                    <a:pt x="2666592" y="58928"/>
                    <a:pt x="2359309" y="52733"/>
                  </a:cubicBezTo>
                  <a:close/>
                  <a:moveTo>
                    <a:pt x="2327130" y="96"/>
                  </a:moveTo>
                  <a:cubicBezTo>
                    <a:pt x="2453813" y="1048"/>
                    <a:pt x="2580495" y="9085"/>
                    <a:pt x="2706463" y="24325"/>
                  </a:cubicBezTo>
                  <a:cubicBezTo>
                    <a:pt x="2960781" y="54805"/>
                    <a:pt x="3211288" y="113860"/>
                    <a:pt x="3453223" y="199585"/>
                  </a:cubicBezTo>
                  <a:cubicBezTo>
                    <a:pt x="3573238" y="242448"/>
                    <a:pt x="3691348" y="291978"/>
                    <a:pt x="3806601" y="348175"/>
                  </a:cubicBezTo>
                  <a:cubicBezTo>
                    <a:pt x="3898993" y="392943"/>
                    <a:pt x="4002816" y="439615"/>
                    <a:pt x="4039963" y="543438"/>
                  </a:cubicBezTo>
                  <a:cubicBezTo>
                    <a:pt x="4043773" y="554868"/>
                    <a:pt x="4040916" y="563440"/>
                    <a:pt x="4034248" y="569155"/>
                  </a:cubicBezTo>
                  <a:cubicBezTo>
                    <a:pt x="4034248" y="569155"/>
                    <a:pt x="4034248" y="570108"/>
                    <a:pt x="4034248" y="570108"/>
                  </a:cubicBezTo>
                  <a:cubicBezTo>
                    <a:pt x="4030438" y="606303"/>
                    <a:pt x="4026628" y="642498"/>
                    <a:pt x="4022818" y="678693"/>
                  </a:cubicBezTo>
                  <a:cubicBezTo>
                    <a:pt x="4024723" y="678693"/>
                    <a:pt x="4026628" y="678693"/>
                    <a:pt x="4028533" y="679645"/>
                  </a:cubicBezTo>
                  <a:cubicBezTo>
                    <a:pt x="4075206" y="700600"/>
                    <a:pt x="4117116" y="736795"/>
                    <a:pt x="4159978" y="764418"/>
                  </a:cubicBezTo>
                  <a:cubicBezTo>
                    <a:pt x="4200936" y="791088"/>
                    <a:pt x="4243798" y="816805"/>
                    <a:pt x="4287613" y="839665"/>
                  </a:cubicBezTo>
                  <a:cubicBezTo>
                    <a:pt x="4367623" y="881575"/>
                    <a:pt x="4463826" y="906340"/>
                    <a:pt x="4528596" y="972063"/>
                  </a:cubicBezTo>
                  <a:cubicBezTo>
                    <a:pt x="4536216" y="980635"/>
                    <a:pt x="4539073" y="995875"/>
                    <a:pt x="4532406" y="1006353"/>
                  </a:cubicBezTo>
                  <a:cubicBezTo>
                    <a:pt x="4549551" y="1011115"/>
                    <a:pt x="4552408" y="1042548"/>
                    <a:pt x="4533358" y="1046358"/>
                  </a:cubicBezTo>
                  <a:cubicBezTo>
                    <a:pt x="4403818" y="1066360"/>
                    <a:pt x="4274278" y="1087315"/>
                    <a:pt x="4144738" y="1112080"/>
                  </a:cubicBezTo>
                  <a:cubicBezTo>
                    <a:pt x="4161883" y="1268290"/>
                    <a:pt x="4200936" y="1420690"/>
                    <a:pt x="4221891" y="1575948"/>
                  </a:cubicBezTo>
                  <a:cubicBezTo>
                    <a:pt x="4224748" y="1596903"/>
                    <a:pt x="4205698" y="1611190"/>
                    <a:pt x="4189506" y="1609285"/>
                  </a:cubicBezTo>
                  <a:cubicBezTo>
                    <a:pt x="4186648" y="1623573"/>
                    <a:pt x="4174266" y="1636908"/>
                    <a:pt x="4156168" y="1632145"/>
                  </a:cubicBezTo>
                  <a:cubicBezTo>
                    <a:pt x="4037106" y="1603570"/>
                    <a:pt x="3921853" y="1553088"/>
                    <a:pt x="3812316" y="1498795"/>
                  </a:cubicBezTo>
                  <a:cubicBezTo>
                    <a:pt x="3751356" y="1467363"/>
                    <a:pt x="3625626" y="1414023"/>
                    <a:pt x="3662773" y="1328298"/>
                  </a:cubicBezTo>
                  <a:cubicBezTo>
                    <a:pt x="3468463" y="1250193"/>
                    <a:pt x="3266533" y="1191138"/>
                    <a:pt x="3062698" y="1148275"/>
                  </a:cubicBezTo>
                  <a:cubicBezTo>
                    <a:pt x="2659791" y="1063503"/>
                    <a:pt x="2252121" y="1055883"/>
                    <a:pt x="1843498" y="1087315"/>
                  </a:cubicBezTo>
                  <a:cubicBezTo>
                    <a:pt x="1637758" y="1102555"/>
                    <a:pt x="1423446" y="1111128"/>
                    <a:pt x="1222468" y="1160658"/>
                  </a:cubicBezTo>
                  <a:cubicBezTo>
                    <a:pt x="1058638" y="1200663"/>
                    <a:pt x="908143" y="1278768"/>
                    <a:pt x="760506" y="1359730"/>
                  </a:cubicBezTo>
                  <a:cubicBezTo>
                    <a:pt x="795748" y="1354968"/>
                    <a:pt x="850993" y="1340680"/>
                    <a:pt x="859566" y="1390210"/>
                  </a:cubicBezTo>
                  <a:cubicBezTo>
                    <a:pt x="868138" y="1434978"/>
                    <a:pt x="799558" y="1462600"/>
                    <a:pt x="770031" y="1480698"/>
                  </a:cubicBezTo>
                  <a:cubicBezTo>
                    <a:pt x="645253" y="1554993"/>
                    <a:pt x="507141" y="1602618"/>
                    <a:pt x="371886" y="1654053"/>
                  </a:cubicBezTo>
                  <a:cubicBezTo>
                    <a:pt x="357598" y="1659768"/>
                    <a:pt x="347121" y="1634050"/>
                    <a:pt x="361408" y="1628335"/>
                  </a:cubicBezTo>
                  <a:cubicBezTo>
                    <a:pt x="449991" y="1591188"/>
                    <a:pt x="540478" y="1554993"/>
                    <a:pt x="627156" y="1514035"/>
                  </a:cubicBezTo>
                  <a:cubicBezTo>
                    <a:pt x="669066" y="1493080"/>
                    <a:pt x="710976" y="1471173"/>
                    <a:pt x="750981" y="1446408"/>
                  </a:cubicBezTo>
                  <a:cubicBezTo>
                    <a:pt x="758601" y="1441645"/>
                    <a:pt x="807178" y="1417833"/>
                    <a:pt x="807178" y="1410213"/>
                  </a:cubicBezTo>
                  <a:cubicBezTo>
                    <a:pt x="807178" y="1389258"/>
                    <a:pt x="762411" y="1399735"/>
                    <a:pt x="750981" y="1399735"/>
                  </a:cubicBezTo>
                  <a:cubicBezTo>
                    <a:pt x="742408" y="1400688"/>
                    <a:pt x="736693" y="1396878"/>
                    <a:pt x="733836" y="1391163"/>
                  </a:cubicBezTo>
                  <a:cubicBezTo>
                    <a:pt x="732883" y="1424500"/>
                    <a:pt x="680496" y="1434978"/>
                    <a:pt x="669066" y="1397830"/>
                  </a:cubicBezTo>
                  <a:cubicBezTo>
                    <a:pt x="624298" y="1250193"/>
                    <a:pt x="588103" y="1102555"/>
                    <a:pt x="523333" y="961585"/>
                  </a:cubicBezTo>
                  <a:cubicBezTo>
                    <a:pt x="495711" y="899673"/>
                    <a:pt x="467136" y="836808"/>
                    <a:pt x="449038" y="771085"/>
                  </a:cubicBezTo>
                  <a:cubicBezTo>
                    <a:pt x="433798" y="714888"/>
                    <a:pt x="409986" y="632020"/>
                    <a:pt x="428083" y="574870"/>
                  </a:cubicBezTo>
                  <a:cubicBezTo>
                    <a:pt x="429988" y="569155"/>
                    <a:pt x="434751" y="564393"/>
                    <a:pt x="440466" y="562488"/>
                  </a:cubicBezTo>
                  <a:cubicBezTo>
                    <a:pt x="441418" y="557725"/>
                    <a:pt x="443323" y="552963"/>
                    <a:pt x="448086" y="550105"/>
                  </a:cubicBezTo>
                  <a:cubicBezTo>
                    <a:pt x="684306" y="392943"/>
                    <a:pt x="937671" y="270070"/>
                    <a:pt x="1206276" y="179583"/>
                  </a:cubicBezTo>
                  <a:cubicBezTo>
                    <a:pt x="1567035" y="58139"/>
                    <a:pt x="1947083" y="-2761"/>
                    <a:pt x="2327130" y="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DFB9AE3-BDEE-4AA2-AB54-6AB4E6F80C6B}"/>
                </a:ext>
              </a:extLst>
            </p:cNvPr>
            <p:cNvSpPr/>
            <p:nvPr/>
          </p:nvSpPr>
          <p:spPr>
            <a:xfrm>
              <a:off x="3759122" y="2871431"/>
              <a:ext cx="4571226" cy="1619928"/>
            </a:xfrm>
            <a:custGeom>
              <a:avLst/>
              <a:gdLst>
                <a:gd name="connsiteX0" fmla="*/ 271750 w 3400425"/>
                <a:gd name="connsiteY0" fmla="*/ 1121093 h 1123950"/>
                <a:gd name="connsiteX1" fmla="*/ 207933 w 3400425"/>
                <a:gd name="connsiteY1" fmla="*/ 1095375 h 1123950"/>
                <a:gd name="connsiteX2" fmla="*/ 109825 w 3400425"/>
                <a:gd name="connsiteY2" fmla="*/ 827723 h 1123950"/>
                <a:gd name="connsiteX3" fmla="*/ 97443 w 3400425"/>
                <a:gd name="connsiteY3" fmla="*/ 778193 h 1123950"/>
                <a:gd name="connsiteX4" fmla="*/ 28863 w 3400425"/>
                <a:gd name="connsiteY4" fmla="*/ 632460 h 1123950"/>
                <a:gd name="connsiteX5" fmla="*/ 5050 w 3400425"/>
                <a:gd name="connsiteY5" fmla="*/ 538163 h 1123950"/>
                <a:gd name="connsiteX6" fmla="*/ 288 w 3400425"/>
                <a:gd name="connsiteY6" fmla="*/ 506730 h 1123950"/>
                <a:gd name="connsiteX7" fmla="*/ 288 w 3400425"/>
                <a:gd name="connsiteY7" fmla="*/ 503873 h 1123950"/>
                <a:gd name="connsiteX8" fmla="*/ 21243 w 3400425"/>
                <a:gd name="connsiteY8" fmla="*/ 460058 h 1123950"/>
                <a:gd name="connsiteX9" fmla="*/ 1284258 w 3400425"/>
                <a:gd name="connsiteY9" fmla="*/ 24765 h 1123950"/>
                <a:gd name="connsiteX10" fmla="*/ 1755745 w 3400425"/>
                <a:gd name="connsiteY10" fmla="*/ 0 h 1123950"/>
                <a:gd name="connsiteX11" fmla="*/ 2720628 w 3400425"/>
                <a:gd name="connsiteY11" fmla="*/ 124778 h 1123950"/>
                <a:gd name="connsiteX12" fmla="*/ 3109248 w 3400425"/>
                <a:gd name="connsiteY12" fmla="*/ 260985 h 1123950"/>
                <a:gd name="connsiteX13" fmla="*/ 3290223 w 3400425"/>
                <a:gd name="connsiteY13" fmla="*/ 348615 h 1123950"/>
                <a:gd name="connsiteX14" fmla="*/ 3405475 w 3400425"/>
                <a:gd name="connsiteY14" fmla="*/ 449580 h 1123950"/>
                <a:gd name="connsiteX15" fmla="*/ 3405475 w 3400425"/>
                <a:gd name="connsiteY15" fmla="*/ 449580 h 1123950"/>
                <a:gd name="connsiteX16" fmla="*/ 3407380 w 3400425"/>
                <a:gd name="connsiteY16" fmla="*/ 473393 h 1123950"/>
                <a:gd name="connsiteX17" fmla="*/ 3400713 w 3400425"/>
                <a:gd name="connsiteY17" fmla="*/ 509588 h 1123950"/>
                <a:gd name="connsiteX18" fmla="*/ 3322608 w 3400425"/>
                <a:gd name="connsiteY18" fmla="*/ 824865 h 1123950"/>
                <a:gd name="connsiteX19" fmla="*/ 3262600 w 3400425"/>
                <a:gd name="connsiteY19" fmla="*/ 1005840 h 1123950"/>
                <a:gd name="connsiteX20" fmla="*/ 3215928 w 3400425"/>
                <a:gd name="connsiteY20" fmla="*/ 1087755 h 1123950"/>
                <a:gd name="connsiteX21" fmla="*/ 3163540 w 3400425"/>
                <a:gd name="connsiteY21" fmla="*/ 1104900 h 1123950"/>
                <a:gd name="connsiteX22" fmla="*/ 2011015 w 3400425"/>
                <a:gd name="connsiteY22" fmla="*/ 848678 h 1123950"/>
                <a:gd name="connsiteX23" fmla="*/ 1789083 w 3400425"/>
                <a:gd name="connsiteY23" fmla="*/ 832485 h 1123950"/>
                <a:gd name="connsiteX24" fmla="*/ 1361410 w 3400425"/>
                <a:gd name="connsiteY24" fmla="*/ 862013 h 1123950"/>
                <a:gd name="connsiteX25" fmla="*/ 1279495 w 3400425"/>
                <a:gd name="connsiteY25" fmla="*/ 868680 h 1123950"/>
                <a:gd name="connsiteX26" fmla="*/ 738475 w 3400425"/>
                <a:gd name="connsiteY26" fmla="*/ 933450 h 1123950"/>
                <a:gd name="connsiteX27" fmla="*/ 271750 w 3400425"/>
                <a:gd name="connsiteY27" fmla="*/ 112109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00425" h="1123950">
                  <a:moveTo>
                    <a:pt x="271750" y="1121093"/>
                  </a:moveTo>
                  <a:cubicBezTo>
                    <a:pt x="246985" y="1134428"/>
                    <a:pt x="216505" y="1122045"/>
                    <a:pt x="207933" y="1095375"/>
                  </a:cubicBezTo>
                  <a:cubicBezTo>
                    <a:pt x="178405" y="997268"/>
                    <a:pt x="146020" y="909638"/>
                    <a:pt x="109825" y="827723"/>
                  </a:cubicBezTo>
                  <a:cubicBezTo>
                    <a:pt x="102205" y="811530"/>
                    <a:pt x="105063" y="795338"/>
                    <a:pt x="97443" y="778193"/>
                  </a:cubicBezTo>
                  <a:cubicBezTo>
                    <a:pt x="74583" y="728663"/>
                    <a:pt x="44103" y="681990"/>
                    <a:pt x="28863" y="632460"/>
                  </a:cubicBezTo>
                  <a:cubicBezTo>
                    <a:pt x="19338" y="602933"/>
                    <a:pt x="11718" y="570548"/>
                    <a:pt x="5050" y="538163"/>
                  </a:cubicBezTo>
                  <a:cubicBezTo>
                    <a:pt x="3145" y="528638"/>
                    <a:pt x="2193" y="518160"/>
                    <a:pt x="288" y="506730"/>
                  </a:cubicBezTo>
                  <a:cubicBezTo>
                    <a:pt x="288" y="505778"/>
                    <a:pt x="288" y="504825"/>
                    <a:pt x="288" y="503873"/>
                  </a:cubicBezTo>
                  <a:cubicBezTo>
                    <a:pt x="-1617" y="486728"/>
                    <a:pt x="6003" y="469583"/>
                    <a:pt x="21243" y="460058"/>
                  </a:cubicBezTo>
                  <a:cubicBezTo>
                    <a:pt x="415578" y="225743"/>
                    <a:pt x="850870" y="88582"/>
                    <a:pt x="1284258" y="24765"/>
                  </a:cubicBezTo>
                  <a:cubicBezTo>
                    <a:pt x="1439515" y="1905"/>
                    <a:pt x="1597630" y="0"/>
                    <a:pt x="1755745" y="0"/>
                  </a:cubicBezTo>
                  <a:cubicBezTo>
                    <a:pt x="2082453" y="0"/>
                    <a:pt x="2407255" y="29528"/>
                    <a:pt x="2720628" y="124778"/>
                  </a:cubicBezTo>
                  <a:cubicBezTo>
                    <a:pt x="2854930" y="165735"/>
                    <a:pt x="2985423" y="204788"/>
                    <a:pt x="3109248" y="260985"/>
                  </a:cubicBezTo>
                  <a:cubicBezTo>
                    <a:pt x="3175923" y="291465"/>
                    <a:pt x="3234978" y="320040"/>
                    <a:pt x="3290223" y="348615"/>
                  </a:cubicBezTo>
                  <a:cubicBezTo>
                    <a:pt x="3341658" y="376238"/>
                    <a:pt x="3389283" y="404813"/>
                    <a:pt x="3405475" y="449580"/>
                  </a:cubicBezTo>
                  <a:cubicBezTo>
                    <a:pt x="3405475" y="449580"/>
                    <a:pt x="3405475" y="449580"/>
                    <a:pt x="3405475" y="449580"/>
                  </a:cubicBezTo>
                  <a:cubicBezTo>
                    <a:pt x="3408333" y="457200"/>
                    <a:pt x="3409285" y="465773"/>
                    <a:pt x="3407380" y="473393"/>
                  </a:cubicBezTo>
                  <a:cubicBezTo>
                    <a:pt x="3405475" y="485775"/>
                    <a:pt x="3403570" y="497205"/>
                    <a:pt x="3400713" y="509588"/>
                  </a:cubicBezTo>
                  <a:cubicBezTo>
                    <a:pt x="3382615" y="614363"/>
                    <a:pt x="3354040" y="722948"/>
                    <a:pt x="3322608" y="824865"/>
                  </a:cubicBezTo>
                  <a:cubicBezTo>
                    <a:pt x="3302605" y="891540"/>
                    <a:pt x="3289270" y="951548"/>
                    <a:pt x="3262600" y="1005840"/>
                  </a:cubicBezTo>
                  <a:cubicBezTo>
                    <a:pt x="3249265" y="1034415"/>
                    <a:pt x="3233073" y="1061085"/>
                    <a:pt x="3215928" y="1087755"/>
                  </a:cubicBezTo>
                  <a:cubicBezTo>
                    <a:pt x="3195925" y="1094423"/>
                    <a:pt x="3182590" y="1098233"/>
                    <a:pt x="3163540" y="1104900"/>
                  </a:cubicBezTo>
                  <a:cubicBezTo>
                    <a:pt x="2779683" y="959168"/>
                    <a:pt x="2392968" y="873443"/>
                    <a:pt x="2011015" y="848678"/>
                  </a:cubicBezTo>
                  <a:cubicBezTo>
                    <a:pt x="1939578" y="843915"/>
                    <a:pt x="1865283" y="832485"/>
                    <a:pt x="1789083" y="832485"/>
                  </a:cubicBezTo>
                  <a:cubicBezTo>
                    <a:pt x="1658590" y="832485"/>
                    <a:pt x="1518573" y="848678"/>
                    <a:pt x="1361410" y="862013"/>
                  </a:cubicBezTo>
                  <a:cubicBezTo>
                    <a:pt x="1333788" y="863918"/>
                    <a:pt x="1307118" y="866775"/>
                    <a:pt x="1279495" y="868680"/>
                  </a:cubicBezTo>
                  <a:cubicBezTo>
                    <a:pt x="1101378" y="883920"/>
                    <a:pt x="916593" y="899160"/>
                    <a:pt x="738475" y="933450"/>
                  </a:cubicBezTo>
                  <a:cubicBezTo>
                    <a:pt x="566073" y="970598"/>
                    <a:pt x="409863" y="1043940"/>
                    <a:pt x="271750" y="112109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58C78430-A8E9-425D-B2F8-02796B30D9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/>
              <a:t>Adventures</a:t>
            </a:r>
            <a:r>
              <a:rPr lang="en-US" dirty="0"/>
              <a:t> </a:t>
            </a:r>
            <a:r>
              <a:rPr lang="en-US" sz="4000" dirty="0"/>
              <a:t>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6F81C8-2912-4F1A-8A7F-FE724CA6D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dirty="0">
                <a:blipFill dpi="0" rotWithShape="1">
                  <a:blip r:embed="rId3"/>
                  <a:srcRect/>
                  <a:tile tx="0" ty="0" sx="100000" sy="100000" flip="none" algn="ctr"/>
                </a:blipFill>
              </a:rPr>
              <a:t>Bylaws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4A1A9F-0899-4872-AAA2-242AD9497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69049" y="1873993"/>
            <a:ext cx="1525293" cy="2047917"/>
            <a:chOff x="8169049" y="1873993"/>
            <a:chExt cx="1525293" cy="204791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456550C-6925-4B89-85AB-9E67F3D6DC27}"/>
                </a:ext>
              </a:extLst>
            </p:cNvPr>
            <p:cNvGrpSpPr/>
            <p:nvPr/>
          </p:nvGrpSpPr>
          <p:grpSpPr>
            <a:xfrm>
              <a:off x="8169049" y="2326480"/>
              <a:ext cx="1525293" cy="1595430"/>
              <a:chOff x="8169049" y="1939299"/>
              <a:chExt cx="1525293" cy="159543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9900437-6B1D-4874-85E7-D30DB9E2B1B0}"/>
                  </a:ext>
                </a:extLst>
              </p:cNvPr>
              <p:cNvSpPr/>
              <p:nvPr/>
            </p:nvSpPr>
            <p:spPr>
              <a:xfrm>
                <a:off x="8274372" y="2972375"/>
                <a:ext cx="85725" cy="76200"/>
              </a:xfrm>
              <a:custGeom>
                <a:avLst/>
                <a:gdLst>
                  <a:gd name="connsiteX0" fmla="*/ 46226 w 85725"/>
                  <a:gd name="connsiteY0" fmla="*/ 1582 h 76200"/>
                  <a:gd name="connsiteX1" fmla="*/ 27176 w 85725"/>
                  <a:gd name="connsiteY1" fmla="*/ 8250 h 76200"/>
                  <a:gd name="connsiteX2" fmla="*/ 5269 w 85725"/>
                  <a:gd name="connsiteY2" fmla="*/ 25395 h 76200"/>
                  <a:gd name="connsiteX3" fmla="*/ 3364 w 85725"/>
                  <a:gd name="connsiteY3" fmla="*/ 58732 h 76200"/>
                  <a:gd name="connsiteX4" fmla="*/ 56704 w 85725"/>
                  <a:gd name="connsiteY4" fmla="*/ 76830 h 76200"/>
                  <a:gd name="connsiteX5" fmla="*/ 73849 w 85725"/>
                  <a:gd name="connsiteY5" fmla="*/ 65400 h 76200"/>
                  <a:gd name="connsiteX6" fmla="*/ 90041 w 85725"/>
                  <a:gd name="connsiteY6" fmla="*/ 44445 h 76200"/>
                  <a:gd name="connsiteX7" fmla="*/ 88136 w 85725"/>
                  <a:gd name="connsiteY7" fmla="*/ 21585 h 76200"/>
                  <a:gd name="connsiteX8" fmla="*/ 46226 w 85725"/>
                  <a:gd name="connsiteY8" fmla="*/ 158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46226" y="1582"/>
                    </a:moveTo>
                    <a:cubicBezTo>
                      <a:pt x="39559" y="3487"/>
                      <a:pt x="33844" y="6345"/>
                      <a:pt x="27176" y="8250"/>
                    </a:cubicBezTo>
                    <a:cubicBezTo>
                      <a:pt x="17651" y="12060"/>
                      <a:pt x="10031" y="16822"/>
                      <a:pt x="5269" y="25395"/>
                    </a:cubicBezTo>
                    <a:cubicBezTo>
                      <a:pt x="-1399" y="34920"/>
                      <a:pt x="-1399" y="48255"/>
                      <a:pt x="3364" y="58732"/>
                    </a:cubicBezTo>
                    <a:cubicBezTo>
                      <a:pt x="11936" y="78735"/>
                      <a:pt x="36701" y="88260"/>
                      <a:pt x="56704" y="76830"/>
                    </a:cubicBezTo>
                    <a:cubicBezTo>
                      <a:pt x="62419" y="73020"/>
                      <a:pt x="68134" y="69210"/>
                      <a:pt x="73849" y="65400"/>
                    </a:cubicBezTo>
                    <a:cubicBezTo>
                      <a:pt x="81469" y="59685"/>
                      <a:pt x="88136" y="53970"/>
                      <a:pt x="90041" y="44445"/>
                    </a:cubicBezTo>
                    <a:cubicBezTo>
                      <a:pt x="91946" y="36825"/>
                      <a:pt x="90994" y="29205"/>
                      <a:pt x="88136" y="21585"/>
                    </a:cubicBezTo>
                    <a:cubicBezTo>
                      <a:pt x="80516" y="6345"/>
                      <a:pt x="62419" y="-4133"/>
                      <a:pt x="46226" y="158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527E902-526A-44C5-99CC-E4BAD4CDCC73}"/>
                  </a:ext>
                </a:extLst>
              </p:cNvPr>
              <p:cNvSpPr/>
              <p:nvPr/>
            </p:nvSpPr>
            <p:spPr>
              <a:xfrm>
                <a:off x="8883508" y="2707258"/>
                <a:ext cx="57150" cy="57150"/>
              </a:xfrm>
              <a:custGeom>
                <a:avLst/>
                <a:gdLst>
                  <a:gd name="connsiteX0" fmla="*/ 30498 w 57150"/>
                  <a:gd name="connsiteY0" fmla="*/ 0 h 57150"/>
                  <a:gd name="connsiteX1" fmla="*/ 20021 w 57150"/>
                  <a:gd name="connsiteY1" fmla="*/ 952 h 57150"/>
                  <a:gd name="connsiteX2" fmla="*/ 971 w 57150"/>
                  <a:gd name="connsiteY2" fmla="*/ 36195 h 57150"/>
                  <a:gd name="connsiteX3" fmla="*/ 38118 w 57150"/>
                  <a:gd name="connsiteY3" fmla="*/ 57150 h 57150"/>
                  <a:gd name="connsiteX4" fmla="*/ 51453 w 57150"/>
                  <a:gd name="connsiteY4" fmla="*/ 8572 h 57150"/>
                  <a:gd name="connsiteX5" fmla="*/ 30498 w 57150"/>
                  <a:gd name="connsiteY5" fmla="*/ 0 h 57150"/>
                  <a:gd name="connsiteX6" fmla="*/ 51453 w 57150"/>
                  <a:gd name="connsiteY6" fmla="*/ 20002 h 57150"/>
                  <a:gd name="connsiteX7" fmla="*/ 51453 w 57150"/>
                  <a:gd name="connsiteY7" fmla="*/ 20002 h 57150"/>
                  <a:gd name="connsiteX8" fmla="*/ 51453 w 57150"/>
                  <a:gd name="connsiteY8" fmla="*/ 20002 h 57150"/>
                  <a:gd name="connsiteX9" fmla="*/ 51453 w 57150"/>
                  <a:gd name="connsiteY9" fmla="*/ 20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7150">
                    <a:moveTo>
                      <a:pt x="30498" y="0"/>
                    </a:moveTo>
                    <a:cubicBezTo>
                      <a:pt x="27641" y="0"/>
                      <a:pt x="23831" y="0"/>
                      <a:pt x="20021" y="952"/>
                    </a:cubicBezTo>
                    <a:cubicBezTo>
                      <a:pt x="4781" y="5715"/>
                      <a:pt x="-2839" y="20955"/>
                      <a:pt x="971" y="36195"/>
                    </a:cubicBezTo>
                    <a:cubicBezTo>
                      <a:pt x="4781" y="52388"/>
                      <a:pt x="22878" y="60960"/>
                      <a:pt x="38118" y="57150"/>
                    </a:cubicBezTo>
                    <a:cubicBezTo>
                      <a:pt x="60026" y="52388"/>
                      <a:pt x="65741" y="23813"/>
                      <a:pt x="51453" y="8572"/>
                    </a:cubicBezTo>
                    <a:cubicBezTo>
                      <a:pt x="45738" y="2857"/>
                      <a:pt x="38118" y="0"/>
                      <a:pt x="30498" y="0"/>
                    </a:cubicBezTo>
                    <a:close/>
                    <a:moveTo>
                      <a:pt x="51453" y="20002"/>
                    </a:moveTo>
                    <a:cubicBezTo>
                      <a:pt x="51453" y="19050"/>
                      <a:pt x="51453" y="19050"/>
                      <a:pt x="51453" y="20002"/>
                    </a:cubicBezTo>
                    <a:cubicBezTo>
                      <a:pt x="51453" y="19050"/>
                      <a:pt x="51453" y="19050"/>
                      <a:pt x="51453" y="20002"/>
                    </a:cubicBezTo>
                    <a:cubicBezTo>
                      <a:pt x="51453" y="19050"/>
                      <a:pt x="51453" y="20002"/>
                      <a:pt x="51453" y="200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61C2C34-0C21-4DAD-B1BB-C3A13DBCE30B}"/>
                  </a:ext>
                </a:extLst>
              </p:cNvPr>
              <p:cNvSpPr/>
              <p:nvPr/>
            </p:nvSpPr>
            <p:spPr>
              <a:xfrm>
                <a:off x="8742045" y="3151062"/>
                <a:ext cx="57150" cy="57150"/>
              </a:xfrm>
              <a:custGeom>
                <a:avLst/>
                <a:gdLst>
                  <a:gd name="connsiteX0" fmla="*/ 59566 w 57150"/>
                  <a:gd name="connsiteY0" fmla="*/ 21968 h 57150"/>
                  <a:gd name="connsiteX1" fmla="*/ 30991 w 57150"/>
                  <a:gd name="connsiteY1" fmla="*/ 60 h 57150"/>
                  <a:gd name="connsiteX2" fmla="*/ 2416 w 57150"/>
                  <a:gd name="connsiteY2" fmla="*/ 21968 h 57150"/>
                  <a:gd name="connsiteX3" fmla="*/ 1464 w 57150"/>
                  <a:gd name="connsiteY3" fmla="*/ 25778 h 57150"/>
                  <a:gd name="connsiteX4" fmla="*/ 31944 w 57150"/>
                  <a:gd name="connsiteY4" fmla="*/ 65783 h 57150"/>
                  <a:gd name="connsiteX5" fmla="*/ 62424 w 57150"/>
                  <a:gd name="connsiteY5" fmla="*/ 25778 h 57150"/>
                  <a:gd name="connsiteX6" fmla="*/ 59566 w 57150"/>
                  <a:gd name="connsiteY6" fmla="*/ 2196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59566" y="21968"/>
                    </a:moveTo>
                    <a:cubicBezTo>
                      <a:pt x="55756" y="9585"/>
                      <a:pt x="44326" y="-892"/>
                      <a:pt x="30991" y="60"/>
                    </a:cubicBezTo>
                    <a:cubicBezTo>
                      <a:pt x="17656" y="1013"/>
                      <a:pt x="6226" y="8633"/>
                      <a:pt x="2416" y="21968"/>
                    </a:cubicBezTo>
                    <a:cubicBezTo>
                      <a:pt x="2416" y="22920"/>
                      <a:pt x="1464" y="24825"/>
                      <a:pt x="1464" y="25778"/>
                    </a:cubicBezTo>
                    <a:cubicBezTo>
                      <a:pt x="-5204" y="45780"/>
                      <a:pt x="11941" y="65783"/>
                      <a:pt x="31944" y="65783"/>
                    </a:cubicBezTo>
                    <a:cubicBezTo>
                      <a:pt x="51946" y="65783"/>
                      <a:pt x="68139" y="45780"/>
                      <a:pt x="62424" y="25778"/>
                    </a:cubicBezTo>
                    <a:cubicBezTo>
                      <a:pt x="60519" y="24825"/>
                      <a:pt x="60519" y="22920"/>
                      <a:pt x="59566" y="2196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078397C-ACAE-4345-80F0-802337B347A4}"/>
                  </a:ext>
                </a:extLst>
              </p:cNvPr>
              <p:cNvSpPr/>
              <p:nvPr/>
            </p:nvSpPr>
            <p:spPr>
              <a:xfrm>
                <a:off x="9103289" y="2271251"/>
                <a:ext cx="47625" cy="47625"/>
              </a:xfrm>
              <a:custGeom>
                <a:avLst/>
                <a:gdLst>
                  <a:gd name="connsiteX0" fmla="*/ 24077 w 47625"/>
                  <a:gd name="connsiteY0" fmla="*/ 55959 h 47625"/>
                  <a:gd name="connsiteX1" fmla="*/ 52652 w 47625"/>
                  <a:gd name="connsiteY1" fmla="*/ 41672 h 47625"/>
                  <a:gd name="connsiteX2" fmla="*/ 55509 w 47625"/>
                  <a:gd name="connsiteY2" fmla="*/ 20717 h 47625"/>
                  <a:gd name="connsiteX3" fmla="*/ 43127 w 47625"/>
                  <a:gd name="connsiteY3" fmla="*/ 4524 h 47625"/>
                  <a:gd name="connsiteX4" fmla="*/ 33602 w 47625"/>
                  <a:gd name="connsiteY4" fmla="*/ 714 h 47625"/>
                  <a:gd name="connsiteX5" fmla="*/ 20267 w 47625"/>
                  <a:gd name="connsiteY5" fmla="*/ 714 h 47625"/>
                  <a:gd name="connsiteX6" fmla="*/ 264 w 47625"/>
                  <a:gd name="connsiteY6" fmla="*/ 31194 h 47625"/>
                  <a:gd name="connsiteX7" fmla="*/ 24077 w 47625"/>
                  <a:gd name="connsiteY7" fmla="*/ 559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4077" y="55959"/>
                    </a:moveTo>
                    <a:cubicBezTo>
                      <a:pt x="35507" y="57864"/>
                      <a:pt x="46937" y="52149"/>
                      <a:pt x="52652" y="41672"/>
                    </a:cubicBezTo>
                    <a:cubicBezTo>
                      <a:pt x="56462" y="35004"/>
                      <a:pt x="57414" y="28337"/>
                      <a:pt x="55509" y="20717"/>
                    </a:cubicBezTo>
                    <a:cubicBezTo>
                      <a:pt x="53604" y="13097"/>
                      <a:pt x="48842" y="8334"/>
                      <a:pt x="43127" y="4524"/>
                    </a:cubicBezTo>
                    <a:cubicBezTo>
                      <a:pt x="40269" y="2619"/>
                      <a:pt x="36459" y="1667"/>
                      <a:pt x="33602" y="714"/>
                    </a:cubicBezTo>
                    <a:cubicBezTo>
                      <a:pt x="28839" y="-238"/>
                      <a:pt x="25029" y="-238"/>
                      <a:pt x="20267" y="714"/>
                    </a:cubicBezTo>
                    <a:cubicBezTo>
                      <a:pt x="6932" y="4524"/>
                      <a:pt x="-1641" y="16907"/>
                      <a:pt x="264" y="31194"/>
                    </a:cubicBezTo>
                    <a:cubicBezTo>
                      <a:pt x="1217" y="44529"/>
                      <a:pt x="11694" y="55007"/>
                      <a:pt x="24077" y="559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EA97C44-C64B-4950-B18E-E65A9E49E636}"/>
                  </a:ext>
                </a:extLst>
              </p:cNvPr>
              <p:cNvSpPr/>
              <p:nvPr/>
            </p:nvSpPr>
            <p:spPr>
              <a:xfrm>
                <a:off x="8169049" y="2491236"/>
                <a:ext cx="57150" cy="66675"/>
              </a:xfrm>
              <a:custGeom>
                <a:avLst/>
                <a:gdLst>
                  <a:gd name="connsiteX0" fmla="*/ 46774 w 57150"/>
                  <a:gd name="connsiteY0" fmla="*/ 8377 h 66675"/>
                  <a:gd name="connsiteX1" fmla="*/ 45822 w 57150"/>
                  <a:gd name="connsiteY1" fmla="*/ 7424 h 66675"/>
                  <a:gd name="connsiteX2" fmla="*/ 18199 w 57150"/>
                  <a:gd name="connsiteY2" fmla="*/ 1709 h 66675"/>
                  <a:gd name="connsiteX3" fmla="*/ 102 w 57150"/>
                  <a:gd name="connsiteY3" fmla="*/ 35046 h 66675"/>
                  <a:gd name="connsiteX4" fmla="*/ 18199 w 57150"/>
                  <a:gd name="connsiteY4" fmla="*/ 68384 h 66675"/>
                  <a:gd name="connsiteX5" fmla="*/ 45822 w 57150"/>
                  <a:gd name="connsiteY5" fmla="*/ 62669 h 66675"/>
                  <a:gd name="connsiteX6" fmla="*/ 46774 w 57150"/>
                  <a:gd name="connsiteY6" fmla="*/ 61716 h 66675"/>
                  <a:gd name="connsiteX7" fmla="*/ 46774 w 57150"/>
                  <a:gd name="connsiteY7" fmla="*/ 837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66675">
                    <a:moveTo>
                      <a:pt x="46774" y="8377"/>
                    </a:moveTo>
                    <a:cubicBezTo>
                      <a:pt x="46774" y="8377"/>
                      <a:pt x="45822" y="7424"/>
                      <a:pt x="45822" y="7424"/>
                    </a:cubicBezTo>
                    <a:cubicBezTo>
                      <a:pt x="35344" y="-1148"/>
                      <a:pt x="25819" y="-1148"/>
                      <a:pt x="18199" y="1709"/>
                    </a:cubicBezTo>
                    <a:cubicBezTo>
                      <a:pt x="4864" y="4566"/>
                      <a:pt x="-851" y="19807"/>
                      <a:pt x="102" y="35046"/>
                    </a:cubicBezTo>
                    <a:cubicBezTo>
                      <a:pt x="-851" y="50287"/>
                      <a:pt x="4864" y="64574"/>
                      <a:pt x="18199" y="68384"/>
                    </a:cubicBezTo>
                    <a:cubicBezTo>
                      <a:pt x="25819" y="72194"/>
                      <a:pt x="35344" y="71241"/>
                      <a:pt x="45822" y="62669"/>
                    </a:cubicBezTo>
                    <a:cubicBezTo>
                      <a:pt x="45822" y="62669"/>
                      <a:pt x="46774" y="61716"/>
                      <a:pt x="46774" y="61716"/>
                    </a:cubicBezTo>
                    <a:cubicBezTo>
                      <a:pt x="67729" y="50287"/>
                      <a:pt x="67729" y="21712"/>
                      <a:pt x="46774" y="837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E9DE345-DDB2-4909-AA97-0A3DA4529F88}"/>
                  </a:ext>
                </a:extLst>
              </p:cNvPr>
              <p:cNvSpPr/>
              <p:nvPr/>
            </p:nvSpPr>
            <p:spPr>
              <a:xfrm>
                <a:off x="8360097" y="2122472"/>
                <a:ext cx="76200" cy="76200"/>
              </a:xfrm>
              <a:custGeom>
                <a:avLst/>
                <a:gdLst>
                  <a:gd name="connsiteX0" fmla="*/ 80010 w 76200"/>
                  <a:gd name="connsiteY0" fmla="*/ 30341 h 76200"/>
                  <a:gd name="connsiteX1" fmla="*/ 60960 w 76200"/>
                  <a:gd name="connsiteY1" fmla="*/ 5576 h 76200"/>
                  <a:gd name="connsiteX2" fmla="*/ 29528 w 76200"/>
                  <a:gd name="connsiteY2" fmla="*/ 1766 h 76200"/>
                  <a:gd name="connsiteX3" fmla="*/ 20003 w 76200"/>
                  <a:gd name="connsiteY3" fmla="*/ 5576 h 76200"/>
                  <a:gd name="connsiteX4" fmla="*/ 5715 w 76200"/>
                  <a:gd name="connsiteY4" fmla="*/ 19863 h 76200"/>
                  <a:gd name="connsiteX5" fmla="*/ 5715 w 76200"/>
                  <a:gd name="connsiteY5" fmla="*/ 20816 h 76200"/>
                  <a:gd name="connsiteX6" fmla="*/ 5715 w 76200"/>
                  <a:gd name="connsiteY6" fmla="*/ 61773 h 76200"/>
                  <a:gd name="connsiteX7" fmla="*/ 5715 w 76200"/>
                  <a:gd name="connsiteY7" fmla="*/ 61773 h 76200"/>
                  <a:gd name="connsiteX8" fmla="*/ 24765 w 76200"/>
                  <a:gd name="connsiteY8" fmla="*/ 77966 h 76200"/>
                  <a:gd name="connsiteX9" fmla="*/ 51435 w 76200"/>
                  <a:gd name="connsiteY9" fmla="*/ 79871 h 76200"/>
                  <a:gd name="connsiteX10" fmla="*/ 65723 w 76200"/>
                  <a:gd name="connsiteY10" fmla="*/ 72251 h 76200"/>
                  <a:gd name="connsiteX11" fmla="*/ 76200 w 76200"/>
                  <a:gd name="connsiteY11" fmla="*/ 59868 h 76200"/>
                  <a:gd name="connsiteX12" fmla="*/ 80010 w 76200"/>
                  <a:gd name="connsiteY12" fmla="*/ 3034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200" h="76200">
                    <a:moveTo>
                      <a:pt x="80010" y="30341"/>
                    </a:moveTo>
                    <a:cubicBezTo>
                      <a:pt x="77153" y="20816"/>
                      <a:pt x="70485" y="10338"/>
                      <a:pt x="60960" y="5576"/>
                    </a:cubicBezTo>
                    <a:cubicBezTo>
                      <a:pt x="51435" y="813"/>
                      <a:pt x="40005" y="-2044"/>
                      <a:pt x="29528" y="1766"/>
                    </a:cubicBezTo>
                    <a:cubicBezTo>
                      <a:pt x="26670" y="2718"/>
                      <a:pt x="22860" y="4623"/>
                      <a:pt x="20003" y="5576"/>
                    </a:cubicBezTo>
                    <a:cubicBezTo>
                      <a:pt x="14288" y="9386"/>
                      <a:pt x="8573" y="14148"/>
                      <a:pt x="5715" y="19863"/>
                    </a:cubicBezTo>
                    <a:cubicBezTo>
                      <a:pt x="5715" y="19863"/>
                      <a:pt x="5715" y="19863"/>
                      <a:pt x="5715" y="20816"/>
                    </a:cubicBezTo>
                    <a:cubicBezTo>
                      <a:pt x="-1905" y="31293"/>
                      <a:pt x="-1905" y="51296"/>
                      <a:pt x="5715" y="61773"/>
                    </a:cubicBezTo>
                    <a:cubicBezTo>
                      <a:pt x="5715" y="61773"/>
                      <a:pt x="5715" y="61773"/>
                      <a:pt x="5715" y="61773"/>
                    </a:cubicBezTo>
                    <a:cubicBezTo>
                      <a:pt x="11430" y="69393"/>
                      <a:pt x="16193" y="75108"/>
                      <a:pt x="24765" y="77966"/>
                    </a:cubicBezTo>
                    <a:cubicBezTo>
                      <a:pt x="32385" y="80823"/>
                      <a:pt x="42863" y="82728"/>
                      <a:pt x="51435" y="79871"/>
                    </a:cubicBezTo>
                    <a:cubicBezTo>
                      <a:pt x="59055" y="77013"/>
                      <a:pt x="60007" y="76061"/>
                      <a:pt x="65723" y="72251"/>
                    </a:cubicBezTo>
                    <a:cubicBezTo>
                      <a:pt x="70485" y="68441"/>
                      <a:pt x="73343" y="64631"/>
                      <a:pt x="76200" y="59868"/>
                    </a:cubicBezTo>
                    <a:cubicBezTo>
                      <a:pt x="80963" y="52248"/>
                      <a:pt x="82868" y="39866"/>
                      <a:pt x="80010" y="303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AF39A48-B2A0-4636-9E4E-3015E0631444}"/>
                  </a:ext>
                </a:extLst>
              </p:cNvPr>
              <p:cNvSpPr/>
              <p:nvPr/>
            </p:nvSpPr>
            <p:spPr>
              <a:xfrm>
                <a:off x="9451144" y="2338327"/>
                <a:ext cx="47625" cy="47625"/>
              </a:xfrm>
              <a:custGeom>
                <a:avLst/>
                <a:gdLst>
                  <a:gd name="connsiteX0" fmla="*/ 20075 w 47625"/>
                  <a:gd name="connsiteY0" fmla="*/ 313 h 47625"/>
                  <a:gd name="connsiteX1" fmla="*/ 17217 w 47625"/>
                  <a:gd name="connsiteY1" fmla="*/ 1265 h 47625"/>
                  <a:gd name="connsiteX2" fmla="*/ 73 w 47625"/>
                  <a:gd name="connsiteY2" fmla="*/ 24125 h 47625"/>
                  <a:gd name="connsiteX3" fmla="*/ 17217 w 47625"/>
                  <a:gd name="connsiteY3" fmla="*/ 46985 h 47625"/>
                  <a:gd name="connsiteX4" fmla="*/ 20075 w 47625"/>
                  <a:gd name="connsiteY4" fmla="*/ 47938 h 47625"/>
                  <a:gd name="connsiteX5" fmla="*/ 43887 w 47625"/>
                  <a:gd name="connsiteY5" fmla="*/ 41270 h 47625"/>
                  <a:gd name="connsiteX6" fmla="*/ 50555 w 47625"/>
                  <a:gd name="connsiteY6" fmla="*/ 24125 h 47625"/>
                  <a:gd name="connsiteX7" fmla="*/ 43887 w 47625"/>
                  <a:gd name="connsiteY7" fmla="*/ 6980 h 47625"/>
                  <a:gd name="connsiteX8" fmla="*/ 20075 w 47625"/>
                  <a:gd name="connsiteY8" fmla="*/ 3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47625">
                    <a:moveTo>
                      <a:pt x="20075" y="313"/>
                    </a:moveTo>
                    <a:cubicBezTo>
                      <a:pt x="19123" y="313"/>
                      <a:pt x="18170" y="313"/>
                      <a:pt x="17217" y="1265"/>
                    </a:cubicBezTo>
                    <a:cubicBezTo>
                      <a:pt x="7692" y="3170"/>
                      <a:pt x="-880" y="14600"/>
                      <a:pt x="73" y="24125"/>
                    </a:cubicBezTo>
                    <a:cubicBezTo>
                      <a:pt x="73" y="33650"/>
                      <a:pt x="6740" y="45080"/>
                      <a:pt x="17217" y="46985"/>
                    </a:cubicBezTo>
                    <a:cubicBezTo>
                      <a:pt x="18170" y="46985"/>
                      <a:pt x="19123" y="46985"/>
                      <a:pt x="20075" y="47938"/>
                    </a:cubicBezTo>
                    <a:cubicBezTo>
                      <a:pt x="28648" y="49843"/>
                      <a:pt x="37220" y="48890"/>
                      <a:pt x="43887" y="41270"/>
                    </a:cubicBezTo>
                    <a:cubicBezTo>
                      <a:pt x="48650" y="36508"/>
                      <a:pt x="50555" y="30793"/>
                      <a:pt x="50555" y="24125"/>
                    </a:cubicBezTo>
                    <a:cubicBezTo>
                      <a:pt x="50555" y="17458"/>
                      <a:pt x="47698" y="11743"/>
                      <a:pt x="43887" y="6980"/>
                    </a:cubicBezTo>
                    <a:cubicBezTo>
                      <a:pt x="37220" y="313"/>
                      <a:pt x="28648" y="-640"/>
                      <a:pt x="20075" y="3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30D5B63-5B62-493C-ABF6-48A4E626EF46}"/>
                  </a:ext>
                </a:extLst>
              </p:cNvPr>
              <p:cNvSpPr/>
              <p:nvPr/>
            </p:nvSpPr>
            <p:spPr>
              <a:xfrm>
                <a:off x="8979132" y="3449004"/>
                <a:ext cx="85725" cy="85725"/>
              </a:xfrm>
              <a:custGeom>
                <a:avLst/>
                <a:gdLst>
                  <a:gd name="connsiteX0" fmla="*/ 22504 w 85725"/>
                  <a:gd name="connsiteY0" fmla="*/ 5966 h 85725"/>
                  <a:gd name="connsiteX1" fmla="*/ 6312 w 85725"/>
                  <a:gd name="connsiteY1" fmla="*/ 22158 h 85725"/>
                  <a:gd name="connsiteX2" fmla="*/ 597 w 85725"/>
                  <a:gd name="connsiteY2" fmla="*/ 51686 h 85725"/>
                  <a:gd name="connsiteX3" fmla="*/ 597 w 85725"/>
                  <a:gd name="connsiteY3" fmla="*/ 53591 h 85725"/>
                  <a:gd name="connsiteX4" fmla="*/ 597 w 85725"/>
                  <a:gd name="connsiteY4" fmla="*/ 54543 h 85725"/>
                  <a:gd name="connsiteX5" fmla="*/ 1549 w 85725"/>
                  <a:gd name="connsiteY5" fmla="*/ 59306 h 85725"/>
                  <a:gd name="connsiteX6" fmla="*/ 12979 w 85725"/>
                  <a:gd name="connsiteY6" fmla="*/ 79308 h 85725"/>
                  <a:gd name="connsiteX7" fmla="*/ 46317 w 85725"/>
                  <a:gd name="connsiteY7" fmla="*/ 92643 h 85725"/>
                  <a:gd name="connsiteX8" fmla="*/ 88227 w 85725"/>
                  <a:gd name="connsiteY8" fmla="*/ 64068 h 85725"/>
                  <a:gd name="connsiteX9" fmla="*/ 78702 w 85725"/>
                  <a:gd name="connsiteY9" fmla="*/ 13586 h 85725"/>
                  <a:gd name="connsiteX10" fmla="*/ 22504 w 85725"/>
                  <a:gd name="connsiteY10" fmla="*/ 5966 h 85725"/>
                  <a:gd name="connsiteX11" fmla="*/ 11074 w 85725"/>
                  <a:gd name="connsiteY11" fmla="*/ 18348 h 85725"/>
                  <a:gd name="connsiteX12" fmla="*/ 12027 w 85725"/>
                  <a:gd name="connsiteY12" fmla="*/ 17396 h 85725"/>
                  <a:gd name="connsiteX13" fmla="*/ 12979 w 85725"/>
                  <a:gd name="connsiteY13" fmla="*/ 16443 h 85725"/>
                  <a:gd name="connsiteX14" fmla="*/ 11074 w 85725"/>
                  <a:gd name="connsiteY14" fmla="*/ 1834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725" h="85725">
                    <a:moveTo>
                      <a:pt x="22504" y="5966"/>
                    </a:moveTo>
                    <a:cubicBezTo>
                      <a:pt x="15837" y="10728"/>
                      <a:pt x="10122" y="15491"/>
                      <a:pt x="6312" y="22158"/>
                    </a:cubicBezTo>
                    <a:cubicBezTo>
                      <a:pt x="1549" y="29778"/>
                      <a:pt x="-1308" y="41208"/>
                      <a:pt x="597" y="51686"/>
                    </a:cubicBezTo>
                    <a:cubicBezTo>
                      <a:pt x="597" y="52638"/>
                      <a:pt x="597" y="53591"/>
                      <a:pt x="597" y="53591"/>
                    </a:cubicBezTo>
                    <a:cubicBezTo>
                      <a:pt x="597" y="53591"/>
                      <a:pt x="597" y="53591"/>
                      <a:pt x="597" y="54543"/>
                    </a:cubicBezTo>
                    <a:cubicBezTo>
                      <a:pt x="597" y="56448"/>
                      <a:pt x="1549" y="57401"/>
                      <a:pt x="1549" y="59306"/>
                    </a:cubicBezTo>
                    <a:cubicBezTo>
                      <a:pt x="3454" y="66926"/>
                      <a:pt x="7264" y="73593"/>
                      <a:pt x="12979" y="79308"/>
                    </a:cubicBezTo>
                    <a:cubicBezTo>
                      <a:pt x="21552" y="87881"/>
                      <a:pt x="33934" y="93596"/>
                      <a:pt x="46317" y="92643"/>
                    </a:cubicBezTo>
                    <a:cubicBezTo>
                      <a:pt x="65367" y="91691"/>
                      <a:pt x="81559" y="81213"/>
                      <a:pt x="88227" y="64068"/>
                    </a:cubicBezTo>
                    <a:cubicBezTo>
                      <a:pt x="95847" y="46923"/>
                      <a:pt x="91084" y="27873"/>
                      <a:pt x="78702" y="13586"/>
                    </a:cubicBezTo>
                    <a:cubicBezTo>
                      <a:pt x="65367" y="-702"/>
                      <a:pt x="38697" y="-4512"/>
                      <a:pt x="22504" y="5966"/>
                    </a:cubicBezTo>
                    <a:close/>
                    <a:moveTo>
                      <a:pt x="11074" y="18348"/>
                    </a:moveTo>
                    <a:cubicBezTo>
                      <a:pt x="11074" y="18348"/>
                      <a:pt x="12027" y="17396"/>
                      <a:pt x="12027" y="17396"/>
                    </a:cubicBezTo>
                    <a:cubicBezTo>
                      <a:pt x="12027" y="17396"/>
                      <a:pt x="12979" y="17396"/>
                      <a:pt x="12979" y="16443"/>
                    </a:cubicBezTo>
                    <a:cubicBezTo>
                      <a:pt x="12979" y="16443"/>
                      <a:pt x="12027" y="17396"/>
                      <a:pt x="11074" y="183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BA135E-9310-4635-A03F-49BB9537C658}"/>
                  </a:ext>
                </a:extLst>
              </p:cNvPr>
              <p:cNvSpPr/>
              <p:nvPr/>
            </p:nvSpPr>
            <p:spPr>
              <a:xfrm>
                <a:off x="9152051" y="1939299"/>
                <a:ext cx="66675" cy="66675"/>
              </a:xfrm>
              <a:custGeom>
                <a:avLst/>
                <a:gdLst>
                  <a:gd name="connsiteX0" fmla="*/ 65803 w 66675"/>
                  <a:gd name="connsiteY0" fmla="*/ 9769 h 66675"/>
                  <a:gd name="connsiteX1" fmla="*/ 24845 w 66675"/>
                  <a:gd name="connsiteY1" fmla="*/ 4054 h 66675"/>
                  <a:gd name="connsiteX2" fmla="*/ 17225 w 66675"/>
                  <a:gd name="connsiteY2" fmla="*/ 8816 h 66675"/>
                  <a:gd name="connsiteX3" fmla="*/ 80 w 66675"/>
                  <a:gd name="connsiteY3" fmla="*/ 39296 h 66675"/>
                  <a:gd name="connsiteX4" fmla="*/ 10558 w 66675"/>
                  <a:gd name="connsiteY4" fmla="*/ 64061 h 66675"/>
                  <a:gd name="connsiteX5" fmla="*/ 35323 w 66675"/>
                  <a:gd name="connsiteY5" fmla="*/ 74539 h 66675"/>
                  <a:gd name="connsiteX6" fmla="*/ 65803 w 66675"/>
                  <a:gd name="connsiteY6" fmla="*/ 57394 h 66675"/>
                  <a:gd name="connsiteX7" fmla="*/ 70565 w 66675"/>
                  <a:gd name="connsiteY7" fmla="*/ 49774 h 66675"/>
                  <a:gd name="connsiteX8" fmla="*/ 74375 w 66675"/>
                  <a:gd name="connsiteY8" fmla="*/ 27866 h 66675"/>
                  <a:gd name="connsiteX9" fmla="*/ 65803 w 66675"/>
                  <a:gd name="connsiteY9" fmla="*/ 976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66675">
                    <a:moveTo>
                      <a:pt x="65803" y="9769"/>
                    </a:moveTo>
                    <a:cubicBezTo>
                      <a:pt x="55325" y="244"/>
                      <a:pt x="38180" y="-3566"/>
                      <a:pt x="24845" y="4054"/>
                    </a:cubicBezTo>
                    <a:cubicBezTo>
                      <a:pt x="21988" y="5959"/>
                      <a:pt x="20083" y="6911"/>
                      <a:pt x="17225" y="8816"/>
                    </a:cubicBezTo>
                    <a:cubicBezTo>
                      <a:pt x="6748" y="15484"/>
                      <a:pt x="-872" y="26914"/>
                      <a:pt x="80" y="39296"/>
                    </a:cubicBezTo>
                    <a:cubicBezTo>
                      <a:pt x="80" y="48821"/>
                      <a:pt x="3890" y="57394"/>
                      <a:pt x="10558" y="64061"/>
                    </a:cubicBezTo>
                    <a:cubicBezTo>
                      <a:pt x="17225" y="70729"/>
                      <a:pt x="26750" y="74539"/>
                      <a:pt x="35323" y="74539"/>
                    </a:cubicBezTo>
                    <a:cubicBezTo>
                      <a:pt x="48658" y="74539"/>
                      <a:pt x="58183" y="67871"/>
                      <a:pt x="65803" y="57394"/>
                    </a:cubicBezTo>
                    <a:cubicBezTo>
                      <a:pt x="67708" y="54536"/>
                      <a:pt x="69613" y="52631"/>
                      <a:pt x="70565" y="49774"/>
                    </a:cubicBezTo>
                    <a:cubicBezTo>
                      <a:pt x="74375" y="44059"/>
                      <a:pt x="75328" y="35486"/>
                      <a:pt x="74375" y="27866"/>
                    </a:cubicBezTo>
                    <a:cubicBezTo>
                      <a:pt x="73423" y="22151"/>
                      <a:pt x="70565" y="14531"/>
                      <a:pt x="65803" y="976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C8A24A6-FD1F-40A0-8198-870906191F84}"/>
                  </a:ext>
                </a:extLst>
              </p:cNvPr>
              <p:cNvSpPr/>
              <p:nvPr/>
            </p:nvSpPr>
            <p:spPr>
              <a:xfrm>
                <a:off x="9425456" y="2117660"/>
                <a:ext cx="57150" cy="57150"/>
              </a:xfrm>
              <a:custGeom>
                <a:avLst/>
                <a:gdLst>
                  <a:gd name="connsiteX0" fmla="*/ 29570 w 57150"/>
                  <a:gd name="connsiteY0" fmla="*/ 59055 h 57150"/>
                  <a:gd name="connsiteX1" fmla="*/ 59098 w 57150"/>
                  <a:gd name="connsiteY1" fmla="*/ 29528 h 57150"/>
                  <a:gd name="connsiteX2" fmla="*/ 29570 w 57150"/>
                  <a:gd name="connsiteY2" fmla="*/ 0 h 57150"/>
                  <a:gd name="connsiteX3" fmla="*/ 42 w 57150"/>
                  <a:gd name="connsiteY3" fmla="*/ 29528 h 57150"/>
                  <a:gd name="connsiteX4" fmla="*/ 29570 w 57150"/>
                  <a:gd name="connsiteY4" fmla="*/ 590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570" y="59055"/>
                    </a:moveTo>
                    <a:cubicBezTo>
                      <a:pt x="44810" y="59055"/>
                      <a:pt x="60050" y="45720"/>
                      <a:pt x="59098" y="29528"/>
                    </a:cubicBezTo>
                    <a:cubicBezTo>
                      <a:pt x="58145" y="13335"/>
                      <a:pt x="45762" y="0"/>
                      <a:pt x="29570" y="0"/>
                    </a:cubicBezTo>
                    <a:cubicBezTo>
                      <a:pt x="14330" y="0"/>
                      <a:pt x="-910" y="13335"/>
                      <a:pt x="42" y="29528"/>
                    </a:cubicBezTo>
                    <a:cubicBezTo>
                      <a:pt x="42" y="45720"/>
                      <a:pt x="12425" y="59055"/>
                      <a:pt x="29570" y="590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9335535-4192-4260-AC3A-CAEADA0C26FE}"/>
                  </a:ext>
                </a:extLst>
              </p:cNvPr>
              <p:cNvSpPr/>
              <p:nvPr/>
            </p:nvSpPr>
            <p:spPr>
              <a:xfrm>
                <a:off x="9574480" y="2105270"/>
                <a:ext cx="57150" cy="57150"/>
              </a:xfrm>
              <a:custGeom>
                <a:avLst/>
                <a:gdLst>
                  <a:gd name="connsiteX0" fmla="*/ 35804 w 57150"/>
                  <a:gd name="connsiteY0" fmla="*/ 59062 h 57150"/>
                  <a:gd name="connsiteX1" fmla="*/ 43424 w 57150"/>
                  <a:gd name="connsiteY1" fmla="*/ 57157 h 57150"/>
                  <a:gd name="connsiteX2" fmla="*/ 60569 w 57150"/>
                  <a:gd name="connsiteY2" fmla="*/ 14295 h 57150"/>
                  <a:gd name="connsiteX3" fmla="*/ 43424 w 57150"/>
                  <a:gd name="connsiteY3" fmla="*/ 960 h 57150"/>
                  <a:gd name="connsiteX4" fmla="*/ 14849 w 57150"/>
                  <a:gd name="connsiteY4" fmla="*/ 8580 h 57150"/>
                  <a:gd name="connsiteX5" fmla="*/ 8181 w 57150"/>
                  <a:gd name="connsiteY5" fmla="*/ 13342 h 57150"/>
                  <a:gd name="connsiteX6" fmla="*/ 1514 w 57150"/>
                  <a:gd name="connsiteY6" fmla="*/ 40012 h 57150"/>
                  <a:gd name="connsiteX7" fmla="*/ 4371 w 57150"/>
                  <a:gd name="connsiteY7" fmla="*/ 46680 h 57150"/>
                  <a:gd name="connsiteX8" fmla="*/ 35804 w 57150"/>
                  <a:gd name="connsiteY8" fmla="*/ 5906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57150">
                    <a:moveTo>
                      <a:pt x="35804" y="59062"/>
                    </a:moveTo>
                    <a:cubicBezTo>
                      <a:pt x="38661" y="58110"/>
                      <a:pt x="41519" y="58110"/>
                      <a:pt x="43424" y="57157"/>
                    </a:cubicBezTo>
                    <a:cubicBezTo>
                      <a:pt x="61521" y="52395"/>
                      <a:pt x="70094" y="30487"/>
                      <a:pt x="60569" y="14295"/>
                    </a:cubicBezTo>
                    <a:cubicBezTo>
                      <a:pt x="56759" y="7627"/>
                      <a:pt x="50091" y="2865"/>
                      <a:pt x="43424" y="960"/>
                    </a:cubicBezTo>
                    <a:cubicBezTo>
                      <a:pt x="32946" y="-1898"/>
                      <a:pt x="23421" y="1912"/>
                      <a:pt x="14849" y="8580"/>
                    </a:cubicBezTo>
                    <a:cubicBezTo>
                      <a:pt x="12944" y="10485"/>
                      <a:pt x="11039" y="12390"/>
                      <a:pt x="8181" y="13342"/>
                    </a:cubicBezTo>
                    <a:cubicBezTo>
                      <a:pt x="1514" y="19057"/>
                      <a:pt x="-2296" y="31440"/>
                      <a:pt x="1514" y="40012"/>
                    </a:cubicBezTo>
                    <a:cubicBezTo>
                      <a:pt x="2466" y="41917"/>
                      <a:pt x="3419" y="44775"/>
                      <a:pt x="4371" y="46680"/>
                    </a:cubicBezTo>
                    <a:cubicBezTo>
                      <a:pt x="10086" y="57157"/>
                      <a:pt x="24374" y="61920"/>
                      <a:pt x="35804" y="5906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5BA027C-6895-4B40-817B-3A93EA1A0720}"/>
                  </a:ext>
                </a:extLst>
              </p:cNvPr>
              <p:cNvSpPr/>
              <p:nvPr/>
            </p:nvSpPr>
            <p:spPr>
              <a:xfrm>
                <a:off x="9646717" y="2175018"/>
                <a:ext cx="47625" cy="47625"/>
              </a:xfrm>
              <a:custGeom>
                <a:avLst/>
                <a:gdLst>
                  <a:gd name="connsiteX0" fmla="*/ 40719 w 47625"/>
                  <a:gd name="connsiteY0" fmla="*/ 3602 h 47625"/>
                  <a:gd name="connsiteX1" fmla="*/ 8334 w 47625"/>
                  <a:gd name="connsiteY1" fmla="*/ 7412 h 47625"/>
                  <a:gd name="connsiteX2" fmla="*/ 6429 w 47625"/>
                  <a:gd name="connsiteY2" fmla="*/ 10270 h 47625"/>
                  <a:gd name="connsiteX3" fmla="*/ 6429 w 47625"/>
                  <a:gd name="connsiteY3" fmla="*/ 42655 h 47625"/>
                  <a:gd name="connsiteX4" fmla="*/ 8334 w 47625"/>
                  <a:gd name="connsiteY4" fmla="*/ 45512 h 47625"/>
                  <a:gd name="connsiteX5" fmla="*/ 37862 w 47625"/>
                  <a:gd name="connsiteY5" fmla="*/ 51227 h 47625"/>
                  <a:gd name="connsiteX6" fmla="*/ 54054 w 47625"/>
                  <a:gd name="connsiteY6" fmla="*/ 26462 h 47625"/>
                  <a:gd name="connsiteX7" fmla="*/ 40719 w 47625"/>
                  <a:gd name="connsiteY7" fmla="*/ 360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40719" y="3602"/>
                    </a:moveTo>
                    <a:cubicBezTo>
                      <a:pt x="31194" y="-2113"/>
                      <a:pt x="15954" y="-1160"/>
                      <a:pt x="8334" y="7412"/>
                    </a:cubicBezTo>
                    <a:cubicBezTo>
                      <a:pt x="7382" y="8365"/>
                      <a:pt x="7382" y="9317"/>
                      <a:pt x="6429" y="10270"/>
                    </a:cubicBezTo>
                    <a:cubicBezTo>
                      <a:pt x="-2143" y="20747"/>
                      <a:pt x="-2143" y="33130"/>
                      <a:pt x="6429" y="42655"/>
                    </a:cubicBezTo>
                    <a:cubicBezTo>
                      <a:pt x="7382" y="43607"/>
                      <a:pt x="7382" y="44560"/>
                      <a:pt x="8334" y="45512"/>
                    </a:cubicBezTo>
                    <a:cubicBezTo>
                      <a:pt x="15002" y="54085"/>
                      <a:pt x="28337" y="55037"/>
                      <a:pt x="37862" y="51227"/>
                    </a:cubicBezTo>
                    <a:cubicBezTo>
                      <a:pt x="47387" y="47417"/>
                      <a:pt x="55007" y="36940"/>
                      <a:pt x="54054" y="26462"/>
                    </a:cubicBezTo>
                    <a:cubicBezTo>
                      <a:pt x="54054" y="17890"/>
                      <a:pt x="49292" y="8365"/>
                      <a:pt x="40719" y="36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337971A-7047-48A7-BDF4-124981C2BFB5}"/>
                  </a:ext>
                </a:extLst>
              </p:cNvPr>
              <p:cNvSpPr/>
              <p:nvPr/>
            </p:nvSpPr>
            <p:spPr>
              <a:xfrm>
                <a:off x="9598139" y="2286740"/>
                <a:ext cx="47625" cy="47625"/>
              </a:xfrm>
              <a:custGeom>
                <a:avLst/>
                <a:gdLst>
                  <a:gd name="connsiteX0" fmla="*/ 38814 w 47625"/>
                  <a:gd name="connsiteY0" fmla="*/ 3323 h 47625"/>
                  <a:gd name="connsiteX1" fmla="*/ 8334 w 47625"/>
                  <a:gd name="connsiteY1" fmla="*/ 7133 h 47625"/>
                  <a:gd name="connsiteX2" fmla="*/ 6429 w 47625"/>
                  <a:gd name="connsiteY2" fmla="*/ 9038 h 47625"/>
                  <a:gd name="connsiteX3" fmla="*/ 6429 w 47625"/>
                  <a:gd name="connsiteY3" fmla="*/ 40470 h 47625"/>
                  <a:gd name="connsiteX4" fmla="*/ 8334 w 47625"/>
                  <a:gd name="connsiteY4" fmla="*/ 42375 h 47625"/>
                  <a:gd name="connsiteX5" fmla="*/ 35957 w 47625"/>
                  <a:gd name="connsiteY5" fmla="*/ 47138 h 47625"/>
                  <a:gd name="connsiteX6" fmla="*/ 51197 w 47625"/>
                  <a:gd name="connsiteY6" fmla="*/ 24278 h 47625"/>
                  <a:gd name="connsiteX7" fmla="*/ 38814 w 47625"/>
                  <a:gd name="connsiteY7" fmla="*/ 332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38814" y="3323"/>
                    </a:moveTo>
                    <a:cubicBezTo>
                      <a:pt x="29289" y="-2392"/>
                      <a:pt x="15954" y="-487"/>
                      <a:pt x="8334" y="7133"/>
                    </a:cubicBezTo>
                    <a:cubicBezTo>
                      <a:pt x="7382" y="8085"/>
                      <a:pt x="6429" y="9038"/>
                      <a:pt x="6429" y="9038"/>
                    </a:cubicBezTo>
                    <a:cubicBezTo>
                      <a:pt x="-2143" y="17610"/>
                      <a:pt x="-2143" y="31898"/>
                      <a:pt x="6429" y="40470"/>
                    </a:cubicBezTo>
                    <a:cubicBezTo>
                      <a:pt x="7382" y="41423"/>
                      <a:pt x="8334" y="42375"/>
                      <a:pt x="8334" y="42375"/>
                    </a:cubicBezTo>
                    <a:cubicBezTo>
                      <a:pt x="15954" y="49043"/>
                      <a:pt x="26432" y="51900"/>
                      <a:pt x="35957" y="47138"/>
                    </a:cubicBezTo>
                    <a:cubicBezTo>
                      <a:pt x="44529" y="43328"/>
                      <a:pt x="52149" y="33803"/>
                      <a:pt x="51197" y="24278"/>
                    </a:cubicBezTo>
                    <a:cubicBezTo>
                      <a:pt x="50244" y="16658"/>
                      <a:pt x="46434" y="8085"/>
                      <a:pt x="38814" y="33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1D914FE-703A-4233-AD87-12F59CDB44BF}"/>
                  </a:ext>
                </a:extLst>
              </p:cNvPr>
              <p:cNvSpPr/>
              <p:nvPr/>
            </p:nvSpPr>
            <p:spPr>
              <a:xfrm>
                <a:off x="9148559" y="2447088"/>
                <a:ext cx="57150" cy="57150"/>
              </a:xfrm>
              <a:custGeom>
                <a:avLst/>
                <a:gdLst>
                  <a:gd name="connsiteX0" fmla="*/ 6429 w 57150"/>
                  <a:gd name="connsiteY0" fmla="*/ 45857 h 57150"/>
                  <a:gd name="connsiteX1" fmla="*/ 11192 w 57150"/>
                  <a:gd name="connsiteY1" fmla="*/ 50620 h 57150"/>
                  <a:gd name="connsiteX2" fmla="*/ 43577 w 57150"/>
                  <a:gd name="connsiteY2" fmla="*/ 56335 h 57150"/>
                  <a:gd name="connsiteX3" fmla="*/ 61674 w 57150"/>
                  <a:gd name="connsiteY3" fmla="*/ 29665 h 57150"/>
                  <a:gd name="connsiteX4" fmla="*/ 47387 w 57150"/>
                  <a:gd name="connsiteY4" fmla="*/ 3947 h 57150"/>
                  <a:gd name="connsiteX5" fmla="*/ 11192 w 57150"/>
                  <a:gd name="connsiteY5" fmla="*/ 8710 h 57150"/>
                  <a:gd name="connsiteX6" fmla="*/ 6429 w 57150"/>
                  <a:gd name="connsiteY6" fmla="*/ 13472 h 57150"/>
                  <a:gd name="connsiteX7" fmla="*/ 6429 w 57150"/>
                  <a:gd name="connsiteY7" fmla="*/ 4585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6429" y="45857"/>
                    </a:moveTo>
                    <a:cubicBezTo>
                      <a:pt x="8334" y="47762"/>
                      <a:pt x="9287" y="48715"/>
                      <a:pt x="11192" y="50620"/>
                    </a:cubicBezTo>
                    <a:cubicBezTo>
                      <a:pt x="19764" y="59192"/>
                      <a:pt x="33099" y="61097"/>
                      <a:pt x="43577" y="56335"/>
                    </a:cubicBezTo>
                    <a:cubicBezTo>
                      <a:pt x="54054" y="51572"/>
                      <a:pt x="62627" y="41095"/>
                      <a:pt x="61674" y="29665"/>
                    </a:cubicBezTo>
                    <a:cubicBezTo>
                      <a:pt x="61674" y="19187"/>
                      <a:pt x="55959" y="9662"/>
                      <a:pt x="47387" y="3947"/>
                    </a:cubicBezTo>
                    <a:cubicBezTo>
                      <a:pt x="35957" y="-2720"/>
                      <a:pt x="20717" y="-815"/>
                      <a:pt x="11192" y="8710"/>
                    </a:cubicBezTo>
                    <a:cubicBezTo>
                      <a:pt x="9287" y="10615"/>
                      <a:pt x="8334" y="11567"/>
                      <a:pt x="6429" y="13472"/>
                    </a:cubicBezTo>
                    <a:cubicBezTo>
                      <a:pt x="-2143" y="22045"/>
                      <a:pt x="-2143" y="36332"/>
                      <a:pt x="6429" y="4585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76A3970-AD95-4D9B-965E-600E47C3CEEF}"/>
                </a:ext>
              </a:extLst>
            </p:cNvPr>
            <p:cNvSpPr/>
            <p:nvPr/>
          </p:nvSpPr>
          <p:spPr>
            <a:xfrm rot="928557">
              <a:off x="8322120" y="1873993"/>
              <a:ext cx="572963" cy="633908"/>
            </a:xfrm>
            <a:custGeom>
              <a:avLst/>
              <a:gdLst>
                <a:gd name="connsiteX0" fmla="*/ 419544 w 572963"/>
                <a:gd name="connsiteY0" fmla="*/ 342794 h 633908"/>
                <a:gd name="connsiteX1" fmla="*/ 455858 w 572963"/>
                <a:gd name="connsiteY1" fmla="*/ 362320 h 633908"/>
                <a:gd name="connsiteX2" fmla="*/ 541583 w 572963"/>
                <a:gd name="connsiteY2" fmla="*/ 604255 h 633908"/>
                <a:gd name="connsiteX3" fmla="*/ 513008 w 572963"/>
                <a:gd name="connsiteY3" fmla="*/ 632830 h 633908"/>
                <a:gd name="connsiteX4" fmla="*/ 332985 w 572963"/>
                <a:gd name="connsiteY4" fmla="*/ 509958 h 633908"/>
                <a:gd name="connsiteX5" fmla="*/ 301553 w 572963"/>
                <a:gd name="connsiteY5" fmla="*/ 487098 h 633908"/>
                <a:gd name="connsiteX6" fmla="*/ 263453 w 572963"/>
                <a:gd name="connsiteY6" fmla="*/ 495670 h 633908"/>
                <a:gd name="connsiteX7" fmla="*/ 222495 w 572963"/>
                <a:gd name="connsiteY7" fmla="*/ 541390 h 633908"/>
                <a:gd name="connsiteX8" fmla="*/ 141533 w 572963"/>
                <a:gd name="connsiteY8" fmla="*/ 581395 h 633908"/>
                <a:gd name="connsiteX9" fmla="*/ 123435 w 572963"/>
                <a:gd name="connsiteY9" fmla="*/ 549963 h 633908"/>
                <a:gd name="connsiteX10" fmla="*/ 203445 w 572963"/>
                <a:gd name="connsiteY10" fmla="*/ 378513 h 633908"/>
                <a:gd name="connsiteX11" fmla="*/ 233925 w 572963"/>
                <a:gd name="connsiteY11" fmla="*/ 378513 h 633908"/>
                <a:gd name="connsiteX12" fmla="*/ 194873 w 572963"/>
                <a:gd name="connsiteY12" fmla="*/ 509005 h 633908"/>
                <a:gd name="connsiteX13" fmla="*/ 317745 w 572963"/>
                <a:gd name="connsiteY13" fmla="*/ 444235 h 633908"/>
                <a:gd name="connsiteX14" fmla="*/ 466335 w 572963"/>
                <a:gd name="connsiteY14" fmla="*/ 558535 h 633908"/>
                <a:gd name="connsiteX15" fmla="*/ 399660 w 572963"/>
                <a:gd name="connsiteY15" fmla="*/ 377560 h 633908"/>
                <a:gd name="connsiteX16" fmla="*/ 419544 w 572963"/>
                <a:gd name="connsiteY16" fmla="*/ 342794 h 633908"/>
                <a:gd name="connsiteX17" fmla="*/ 204532 w 572963"/>
                <a:gd name="connsiteY17" fmla="*/ 197999 h 633908"/>
                <a:gd name="connsiteX18" fmla="*/ 212970 w 572963"/>
                <a:gd name="connsiteY18" fmla="*/ 227065 h 633908"/>
                <a:gd name="connsiteX19" fmla="*/ 67238 w 572963"/>
                <a:gd name="connsiteY19" fmla="*/ 364225 h 633908"/>
                <a:gd name="connsiteX20" fmla="*/ 147248 w 572963"/>
                <a:gd name="connsiteY20" fmla="*/ 351843 h 633908"/>
                <a:gd name="connsiteX21" fmla="*/ 158678 w 572963"/>
                <a:gd name="connsiteY21" fmla="*/ 395658 h 633908"/>
                <a:gd name="connsiteX22" fmla="*/ 15803 w 572963"/>
                <a:gd name="connsiteY22" fmla="*/ 400420 h 633908"/>
                <a:gd name="connsiteX23" fmla="*/ 6278 w 572963"/>
                <a:gd name="connsiteY23" fmla="*/ 364225 h 633908"/>
                <a:gd name="connsiteX24" fmla="*/ 192968 w 572963"/>
                <a:gd name="connsiteY24" fmla="*/ 200395 h 633908"/>
                <a:gd name="connsiteX25" fmla="*/ 204532 w 572963"/>
                <a:gd name="connsiteY25" fmla="*/ 197999 h 633908"/>
                <a:gd name="connsiteX26" fmla="*/ 445738 w 572963"/>
                <a:gd name="connsiteY26" fmla="*/ 150389 h 633908"/>
                <a:gd name="connsiteX27" fmla="*/ 487291 w 572963"/>
                <a:gd name="connsiteY27" fmla="*/ 156580 h 633908"/>
                <a:gd name="connsiteX28" fmla="*/ 566348 w 572963"/>
                <a:gd name="connsiteY28" fmla="*/ 198490 h 633908"/>
                <a:gd name="connsiteX29" fmla="*/ 562538 w 572963"/>
                <a:gd name="connsiteY29" fmla="*/ 231828 h 633908"/>
                <a:gd name="connsiteX30" fmla="*/ 443476 w 572963"/>
                <a:gd name="connsiteY30" fmla="*/ 300408 h 633908"/>
                <a:gd name="connsiteX31" fmla="*/ 422521 w 572963"/>
                <a:gd name="connsiteY31" fmla="*/ 265165 h 633908"/>
                <a:gd name="connsiteX32" fmla="*/ 512056 w 572963"/>
                <a:gd name="connsiteY32" fmla="*/ 211825 h 633908"/>
                <a:gd name="connsiteX33" fmla="*/ 472051 w 572963"/>
                <a:gd name="connsiteY33" fmla="*/ 196585 h 633908"/>
                <a:gd name="connsiteX34" fmla="*/ 412043 w 572963"/>
                <a:gd name="connsiteY34" fmla="*/ 186108 h 633908"/>
                <a:gd name="connsiteX35" fmla="*/ 409186 w 572963"/>
                <a:gd name="connsiteY35" fmla="*/ 164200 h 633908"/>
                <a:gd name="connsiteX36" fmla="*/ 445738 w 572963"/>
                <a:gd name="connsiteY36" fmla="*/ 150389 h 633908"/>
                <a:gd name="connsiteX37" fmla="*/ 350928 w 572963"/>
                <a:gd name="connsiteY37" fmla="*/ 625 h 633908"/>
                <a:gd name="connsiteX38" fmla="*/ 398708 w 572963"/>
                <a:gd name="connsiteY38" fmla="*/ 150865 h 633908"/>
                <a:gd name="connsiteX39" fmla="*/ 358703 w 572963"/>
                <a:gd name="connsiteY39" fmla="*/ 150865 h 633908"/>
                <a:gd name="connsiteX40" fmla="*/ 352035 w 572963"/>
                <a:gd name="connsiteY40" fmla="*/ 68950 h 633908"/>
                <a:gd name="connsiteX41" fmla="*/ 336795 w 572963"/>
                <a:gd name="connsiteY41" fmla="*/ 47995 h 633908"/>
                <a:gd name="connsiteX42" fmla="*/ 316793 w 572963"/>
                <a:gd name="connsiteY42" fmla="*/ 72760 h 633908"/>
                <a:gd name="connsiteX43" fmla="*/ 258690 w 572963"/>
                <a:gd name="connsiteY43" fmla="*/ 204205 h 633908"/>
                <a:gd name="connsiteX44" fmla="*/ 226305 w 572963"/>
                <a:gd name="connsiteY44" fmla="*/ 194680 h 633908"/>
                <a:gd name="connsiteX45" fmla="*/ 272978 w 572963"/>
                <a:gd name="connsiteY45" fmla="*/ 75618 h 633908"/>
                <a:gd name="connsiteX46" fmla="*/ 327270 w 572963"/>
                <a:gd name="connsiteY46" fmla="*/ 3228 h 633908"/>
                <a:gd name="connsiteX47" fmla="*/ 350928 w 572963"/>
                <a:gd name="connsiteY47" fmla="*/ 625 h 63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72963" h="633908">
                  <a:moveTo>
                    <a:pt x="419544" y="342794"/>
                  </a:moveTo>
                  <a:cubicBezTo>
                    <a:pt x="433236" y="339222"/>
                    <a:pt x="449667" y="344699"/>
                    <a:pt x="455858" y="362320"/>
                  </a:cubicBezTo>
                  <a:cubicBezTo>
                    <a:pt x="485385" y="442330"/>
                    <a:pt x="510150" y="524245"/>
                    <a:pt x="541583" y="604255"/>
                  </a:cubicBezTo>
                  <a:cubicBezTo>
                    <a:pt x="547298" y="620448"/>
                    <a:pt x="529200" y="638545"/>
                    <a:pt x="513008" y="632830"/>
                  </a:cubicBezTo>
                  <a:cubicBezTo>
                    <a:pt x="442523" y="606160"/>
                    <a:pt x="392040" y="555678"/>
                    <a:pt x="332985" y="509958"/>
                  </a:cubicBezTo>
                  <a:cubicBezTo>
                    <a:pt x="322508" y="501385"/>
                    <a:pt x="312030" y="493765"/>
                    <a:pt x="301553" y="487098"/>
                  </a:cubicBezTo>
                  <a:cubicBezTo>
                    <a:pt x="284408" y="477573"/>
                    <a:pt x="272025" y="481383"/>
                    <a:pt x="263453" y="495670"/>
                  </a:cubicBezTo>
                  <a:cubicBezTo>
                    <a:pt x="248213" y="507100"/>
                    <a:pt x="236783" y="528055"/>
                    <a:pt x="222495" y="541390"/>
                  </a:cubicBezTo>
                  <a:cubicBezTo>
                    <a:pt x="197730" y="565203"/>
                    <a:pt x="175823" y="579490"/>
                    <a:pt x="141533" y="581395"/>
                  </a:cubicBezTo>
                  <a:cubicBezTo>
                    <a:pt x="126293" y="582348"/>
                    <a:pt x="113910" y="562345"/>
                    <a:pt x="123435" y="549963"/>
                  </a:cubicBezTo>
                  <a:cubicBezTo>
                    <a:pt x="162488" y="498528"/>
                    <a:pt x="198683" y="445188"/>
                    <a:pt x="203445" y="378513"/>
                  </a:cubicBezTo>
                  <a:cubicBezTo>
                    <a:pt x="205350" y="359463"/>
                    <a:pt x="234878" y="358510"/>
                    <a:pt x="233925" y="378513"/>
                  </a:cubicBezTo>
                  <a:cubicBezTo>
                    <a:pt x="232020" y="426138"/>
                    <a:pt x="215828" y="468048"/>
                    <a:pt x="194873" y="509005"/>
                  </a:cubicBezTo>
                  <a:cubicBezTo>
                    <a:pt x="232020" y="470905"/>
                    <a:pt x="258690" y="414708"/>
                    <a:pt x="317745" y="444235"/>
                  </a:cubicBezTo>
                  <a:cubicBezTo>
                    <a:pt x="373943" y="472810"/>
                    <a:pt x="414900" y="523293"/>
                    <a:pt x="466335" y="558535"/>
                  </a:cubicBezTo>
                  <a:cubicBezTo>
                    <a:pt x="439665" y="499480"/>
                    <a:pt x="414900" y="438520"/>
                    <a:pt x="399660" y="377560"/>
                  </a:cubicBezTo>
                  <a:cubicBezTo>
                    <a:pt x="394898" y="358987"/>
                    <a:pt x="405851" y="346366"/>
                    <a:pt x="419544" y="342794"/>
                  </a:cubicBezTo>
                  <a:close/>
                  <a:moveTo>
                    <a:pt x="204532" y="197999"/>
                  </a:moveTo>
                  <a:cubicBezTo>
                    <a:pt x="215649" y="200991"/>
                    <a:pt x="223686" y="217779"/>
                    <a:pt x="212970" y="227065"/>
                  </a:cubicBezTo>
                  <a:cubicBezTo>
                    <a:pt x="162488" y="270880"/>
                    <a:pt x="113910" y="316600"/>
                    <a:pt x="67238" y="364225"/>
                  </a:cubicBezTo>
                  <a:cubicBezTo>
                    <a:pt x="93908" y="365178"/>
                    <a:pt x="120578" y="361368"/>
                    <a:pt x="147248" y="351843"/>
                  </a:cubicBezTo>
                  <a:cubicBezTo>
                    <a:pt x="174870" y="342318"/>
                    <a:pt x="186300" y="386133"/>
                    <a:pt x="158678" y="395658"/>
                  </a:cubicBezTo>
                  <a:cubicBezTo>
                    <a:pt x="112005" y="410898"/>
                    <a:pt x="64380" y="411850"/>
                    <a:pt x="15803" y="400420"/>
                  </a:cubicBezTo>
                  <a:cubicBezTo>
                    <a:pt x="-390" y="396610"/>
                    <a:pt x="-5152" y="375655"/>
                    <a:pt x="6278" y="364225"/>
                  </a:cubicBezTo>
                  <a:cubicBezTo>
                    <a:pt x="64380" y="304218"/>
                    <a:pt x="126293" y="250878"/>
                    <a:pt x="192968" y="200395"/>
                  </a:cubicBezTo>
                  <a:cubicBezTo>
                    <a:pt x="196778" y="197538"/>
                    <a:pt x="200826" y="197002"/>
                    <a:pt x="204532" y="197999"/>
                  </a:cubicBezTo>
                  <a:close/>
                  <a:moveTo>
                    <a:pt x="445738" y="150389"/>
                  </a:moveTo>
                  <a:cubicBezTo>
                    <a:pt x="460145" y="150389"/>
                    <a:pt x="475385" y="153723"/>
                    <a:pt x="487291" y="156580"/>
                  </a:cubicBezTo>
                  <a:cubicBezTo>
                    <a:pt x="516818" y="164200"/>
                    <a:pt x="542536" y="179440"/>
                    <a:pt x="566348" y="198490"/>
                  </a:cubicBezTo>
                  <a:cubicBezTo>
                    <a:pt x="577778" y="207063"/>
                    <a:pt x="573016" y="225160"/>
                    <a:pt x="562538" y="231828"/>
                  </a:cubicBezTo>
                  <a:cubicBezTo>
                    <a:pt x="523486" y="254688"/>
                    <a:pt x="483481" y="277548"/>
                    <a:pt x="443476" y="300408"/>
                  </a:cubicBezTo>
                  <a:cubicBezTo>
                    <a:pt x="420616" y="313743"/>
                    <a:pt x="399661" y="278500"/>
                    <a:pt x="422521" y="265165"/>
                  </a:cubicBezTo>
                  <a:cubicBezTo>
                    <a:pt x="452048" y="247068"/>
                    <a:pt x="482528" y="229923"/>
                    <a:pt x="512056" y="211825"/>
                  </a:cubicBezTo>
                  <a:cubicBezTo>
                    <a:pt x="499673" y="205158"/>
                    <a:pt x="486338" y="199443"/>
                    <a:pt x="472051" y="196585"/>
                  </a:cubicBezTo>
                  <a:cubicBezTo>
                    <a:pt x="452048" y="192775"/>
                    <a:pt x="428236" y="198490"/>
                    <a:pt x="412043" y="186108"/>
                  </a:cubicBezTo>
                  <a:cubicBezTo>
                    <a:pt x="404423" y="180393"/>
                    <a:pt x="403471" y="171820"/>
                    <a:pt x="409186" y="164200"/>
                  </a:cubicBezTo>
                  <a:cubicBezTo>
                    <a:pt x="417759" y="153723"/>
                    <a:pt x="431332" y="150389"/>
                    <a:pt x="445738" y="150389"/>
                  </a:cubicBezTo>
                  <a:close/>
                  <a:moveTo>
                    <a:pt x="350928" y="625"/>
                  </a:moveTo>
                  <a:cubicBezTo>
                    <a:pt x="399125" y="9806"/>
                    <a:pt x="400375" y="117528"/>
                    <a:pt x="398708" y="150865"/>
                  </a:cubicBezTo>
                  <a:cubicBezTo>
                    <a:pt x="396803" y="176583"/>
                    <a:pt x="357750" y="176583"/>
                    <a:pt x="358703" y="150865"/>
                  </a:cubicBezTo>
                  <a:cubicBezTo>
                    <a:pt x="359655" y="123243"/>
                    <a:pt x="358703" y="95620"/>
                    <a:pt x="352035" y="68950"/>
                  </a:cubicBezTo>
                  <a:cubicBezTo>
                    <a:pt x="349178" y="56568"/>
                    <a:pt x="351083" y="44185"/>
                    <a:pt x="336795" y="47995"/>
                  </a:cubicBezTo>
                  <a:cubicBezTo>
                    <a:pt x="326318" y="50853"/>
                    <a:pt x="321555" y="64188"/>
                    <a:pt x="316793" y="72760"/>
                  </a:cubicBezTo>
                  <a:cubicBezTo>
                    <a:pt x="292028" y="114670"/>
                    <a:pt x="273930" y="158485"/>
                    <a:pt x="258690" y="204205"/>
                  </a:cubicBezTo>
                  <a:cubicBezTo>
                    <a:pt x="251070" y="226113"/>
                    <a:pt x="217733" y="216588"/>
                    <a:pt x="226305" y="194680"/>
                  </a:cubicBezTo>
                  <a:cubicBezTo>
                    <a:pt x="238688" y="153723"/>
                    <a:pt x="253928" y="113718"/>
                    <a:pt x="272978" y="75618"/>
                  </a:cubicBezTo>
                  <a:cubicBezTo>
                    <a:pt x="284408" y="51805"/>
                    <a:pt x="299648" y="13705"/>
                    <a:pt x="327270" y="3228"/>
                  </a:cubicBezTo>
                  <a:cubicBezTo>
                    <a:pt x="336200" y="13"/>
                    <a:pt x="344043" y="-686"/>
                    <a:pt x="350928" y="62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23">
              <a:extLst>
                <a:ext uri="{FF2B5EF4-FFF2-40B4-BE49-F238E27FC236}">
                  <a16:creationId xmlns:a16="http://schemas.microsoft.com/office/drawing/2014/main" id="{79C2EC8E-E0E0-4632-AE5F-A1591BBC1490}"/>
                </a:ext>
              </a:extLst>
            </p:cNvPr>
            <p:cNvSpPr/>
            <p:nvPr/>
          </p:nvSpPr>
          <p:spPr>
            <a:xfrm>
              <a:off x="9106510" y="3129761"/>
              <a:ext cx="327151" cy="321958"/>
            </a:xfrm>
            <a:custGeom>
              <a:avLst/>
              <a:gdLst>
                <a:gd name="connsiteX0" fmla="*/ 558325 w 600075"/>
                <a:gd name="connsiteY0" fmla="*/ 304238 h 590550"/>
                <a:gd name="connsiteX1" fmla="*/ 436405 w 600075"/>
                <a:gd name="connsiteY1" fmla="*/ 295665 h 590550"/>
                <a:gd name="connsiteX2" fmla="*/ 315438 w 600075"/>
                <a:gd name="connsiteY2" fmla="*/ 277568 h 590550"/>
                <a:gd name="connsiteX3" fmla="*/ 294483 w 600075"/>
                <a:gd name="connsiteY3" fmla="*/ 276615 h 590550"/>
                <a:gd name="connsiteX4" fmla="*/ 287815 w 600075"/>
                <a:gd name="connsiteY4" fmla="*/ 266138 h 590550"/>
                <a:gd name="connsiteX5" fmla="*/ 428785 w 600075"/>
                <a:gd name="connsiteY5" fmla="*/ 52778 h 590550"/>
                <a:gd name="connsiteX6" fmla="*/ 376398 w 600075"/>
                <a:gd name="connsiteY6" fmla="*/ 22298 h 590550"/>
                <a:gd name="connsiteX7" fmla="*/ 276385 w 600075"/>
                <a:gd name="connsiteY7" fmla="*/ 176603 h 590550"/>
                <a:gd name="connsiteX8" fmla="*/ 273528 w 600075"/>
                <a:gd name="connsiteY8" fmla="*/ 145170 h 590550"/>
                <a:gd name="connsiteX9" fmla="*/ 266860 w 600075"/>
                <a:gd name="connsiteY9" fmla="*/ 79448 h 590550"/>
                <a:gd name="connsiteX10" fmla="*/ 257335 w 600075"/>
                <a:gd name="connsiteY10" fmla="*/ 28965 h 590550"/>
                <a:gd name="connsiteX11" fmla="*/ 259240 w 600075"/>
                <a:gd name="connsiteY11" fmla="*/ 26108 h 590550"/>
                <a:gd name="connsiteX12" fmla="*/ 260193 w 600075"/>
                <a:gd name="connsiteY12" fmla="*/ 23250 h 590550"/>
                <a:gd name="connsiteX13" fmla="*/ 255430 w 600075"/>
                <a:gd name="connsiteY13" fmla="*/ 3248 h 590550"/>
                <a:gd name="connsiteX14" fmla="*/ 252573 w 600075"/>
                <a:gd name="connsiteY14" fmla="*/ 1343 h 590550"/>
                <a:gd name="connsiteX15" fmla="*/ 234475 w 600075"/>
                <a:gd name="connsiteY15" fmla="*/ 5153 h 590550"/>
                <a:gd name="connsiteX16" fmla="*/ 226855 w 600075"/>
                <a:gd name="connsiteY16" fmla="*/ 80400 h 590550"/>
                <a:gd name="connsiteX17" fmla="*/ 229713 w 600075"/>
                <a:gd name="connsiteY17" fmla="*/ 168983 h 590550"/>
                <a:gd name="connsiteX18" fmla="*/ 139225 w 600075"/>
                <a:gd name="connsiteY18" fmla="*/ 47063 h 590550"/>
                <a:gd name="connsiteX19" fmla="*/ 109698 w 600075"/>
                <a:gd name="connsiteY19" fmla="*/ 76590 h 590550"/>
                <a:gd name="connsiteX20" fmla="*/ 224950 w 600075"/>
                <a:gd name="connsiteY20" fmla="*/ 260423 h 590550"/>
                <a:gd name="connsiteX21" fmla="*/ 216378 w 600075"/>
                <a:gd name="connsiteY21" fmla="*/ 273758 h 590550"/>
                <a:gd name="connsiteX22" fmla="*/ 20163 w 600075"/>
                <a:gd name="connsiteY22" fmla="*/ 255660 h 590550"/>
                <a:gd name="connsiteX23" fmla="*/ 12543 w 600075"/>
                <a:gd name="connsiteY23" fmla="*/ 288045 h 590550"/>
                <a:gd name="connsiteX24" fmla="*/ 192565 w 600075"/>
                <a:gd name="connsiteY24" fmla="*/ 315668 h 590550"/>
                <a:gd name="connsiteX25" fmla="*/ 61120 w 600075"/>
                <a:gd name="connsiteY25" fmla="*/ 552840 h 590550"/>
                <a:gd name="connsiteX26" fmla="*/ 100173 w 600075"/>
                <a:gd name="connsiteY26" fmla="*/ 575700 h 590550"/>
                <a:gd name="connsiteX27" fmla="*/ 230665 w 600075"/>
                <a:gd name="connsiteY27" fmla="*/ 357578 h 590550"/>
                <a:gd name="connsiteX28" fmla="*/ 230665 w 600075"/>
                <a:gd name="connsiteY28" fmla="*/ 549983 h 590550"/>
                <a:gd name="connsiteX29" fmla="*/ 285910 w 600075"/>
                <a:gd name="connsiteY29" fmla="*/ 549983 h 590550"/>
                <a:gd name="connsiteX30" fmla="*/ 287815 w 600075"/>
                <a:gd name="connsiteY30" fmla="*/ 362340 h 590550"/>
                <a:gd name="connsiteX31" fmla="*/ 322105 w 600075"/>
                <a:gd name="connsiteY31" fmla="*/ 418538 h 590550"/>
                <a:gd name="connsiteX32" fmla="*/ 359253 w 600075"/>
                <a:gd name="connsiteY32" fmla="*/ 485213 h 590550"/>
                <a:gd name="connsiteX33" fmla="*/ 373540 w 600075"/>
                <a:gd name="connsiteY33" fmla="*/ 514740 h 590550"/>
                <a:gd name="connsiteX34" fmla="*/ 390685 w 600075"/>
                <a:gd name="connsiteY34" fmla="*/ 550935 h 590550"/>
                <a:gd name="connsiteX35" fmla="*/ 390685 w 600075"/>
                <a:gd name="connsiteY35" fmla="*/ 563318 h 590550"/>
                <a:gd name="connsiteX36" fmla="*/ 392590 w 600075"/>
                <a:gd name="connsiteY36" fmla="*/ 570938 h 590550"/>
                <a:gd name="connsiteX37" fmla="*/ 444978 w 600075"/>
                <a:gd name="connsiteY37" fmla="*/ 577605 h 590550"/>
                <a:gd name="connsiteX38" fmla="*/ 406878 w 600075"/>
                <a:gd name="connsiteY38" fmla="*/ 457590 h 590550"/>
                <a:gd name="connsiteX39" fmla="*/ 329725 w 600075"/>
                <a:gd name="connsiteY39" fmla="*/ 330908 h 590550"/>
                <a:gd name="connsiteX40" fmla="*/ 344965 w 600075"/>
                <a:gd name="connsiteY40" fmla="*/ 332813 h 590550"/>
                <a:gd name="connsiteX41" fmla="*/ 596425 w 600075"/>
                <a:gd name="connsiteY41" fmla="*/ 353768 h 590550"/>
                <a:gd name="connsiteX42" fmla="*/ 558325 w 600075"/>
                <a:gd name="connsiteY42" fmla="*/ 304238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00075" h="590550">
                  <a:moveTo>
                    <a:pt x="558325" y="304238"/>
                  </a:moveTo>
                  <a:cubicBezTo>
                    <a:pt x="518320" y="334718"/>
                    <a:pt x="477363" y="308048"/>
                    <a:pt x="436405" y="295665"/>
                  </a:cubicBezTo>
                  <a:cubicBezTo>
                    <a:pt x="397353" y="283283"/>
                    <a:pt x="356395" y="279473"/>
                    <a:pt x="315438" y="277568"/>
                  </a:cubicBezTo>
                  <a:cubicBezTo>
                    <a:pt x="308770" y="277568"/>
                    <a:pt x="302103" y="276615"/>
                    <a:pt x="294483" y="276615"/>
                  </a:cubicBezTo>
                  <a:cubicBezTo>
                    <a:pt x="292578" y="272805"/>
                    <a:pt x="289720" y="268995"/>
                    <a:pt x="287815" y="266138"/>
                  </a:cubicBezTo>
                  <a:cubicBezTo>
                    <a:pt x="333535" y="194700"/>
                    <a:pt x="380208" y="123263"/>
                    <a:pt x="428785" y="52778"/>
                  </a:cubicBezTo>
                  <a:cubicBezTo>
                    <a:pt x="450693" y="20393"/>
                    <a:pt x="398305" y="-10087"/>
                    <a:pt x="376398" y="22298"/>
                  </a:cubicBezTo>
                  <a:cubicBezTo>
                    <a:pt x="343060" y="73733"/>
                    <a:pt x="309723" y="125168"/>
                    <a:pt x="276385" y="176603"/>
                  </a:cubicBezTo>
                  <a:cubicBezTo>
                    <a:pt x="275433" y="166125"/>
                    <a:pt x="274480" y="155648"/>
                    <a:pt x="273528" y="145170"/>
                  </a:cubicBezTo>
                  <a:cubicBezTo>
                    <a:pt x="271623" y="123263"/>
                    <a:pt x="268765" y="101355"/>
                    <a:pt x="266860" y="79448"/>
                  </a:cubicBezTo>
                  <a:cubicBezTo>
                    <a:pt x="265908" y="71828"/>
                    <a:pt x="258288" y="43253"/>
                    <a:pt x="257335" y="28965"/>
                  </a:cubicBezTo>
                  <a:cubicBezTo>
                    <a:pt x="258288" y="28013"/>
                    <a:pt x="258288" y="27060"/>
                    <a:pt x="259240" y="26108"/>
                  </a:cubicBezTo>
                  <a:cubicBezTo>
                    <a:pt x="259240" y="25155"/>
                    <a:pt x="260193" y="24203"/>
                    <a:pt x="260193" y="23250"/>
                  </a:cubicBezTo>
                  <a:cubicBezTo>
                    <a:pt x="264003" y="15630"/>
                    <a:pt x="262098" y="8010"/>
                    <a:pt x="255430" y="3248"/>
                  </a:cubicBezTo>
                  <a:cubicBezTo>
                    <a:pt x="254478" y="2295"/>
                    <a:pt x="253525" y="2295"/>
                    <a:pt x="252573" y="1343"/>
                  </a:cubicBezTo>
                  <a:cubicBezTo>
                    <a:pt x="247810" y="-1515"/>
                    <a:pt x="239238" y="390"/>
                    <a:pt x="234475" y="5153"/>
                  </a:cubicBezTo>
                  <a:cubicBezTo>
                    <a:pt x="218283" y="23250"/>
                    <a:pt x="225903" y="58493"/>
                    <a:pt x="226855" y="80400"/>
                  </a:cubicBezTo>
                  <a:cubicBezTo>
                    <a:pt x="227808" y="109928"/>
                    <a:pt x="228760" y="139455"/>
                    <a:pt x="229713" y="168983"/>
                  </a:cubicBezTo>
                  <a:cubicBezTo>
                    <a:pt x="203043" y="125168"/>
                    <a:pt x="174468" y="82305"/>
                    <a:pt x="139225" y="47063"/>
                  </a:cubicBezTo>
                  <a:cubicBezTo>
                    <a:pt x="120175" y="28013"/>
                    <a:pt x="91600" y="56588"/>
                    <a:pt x="109698" y="76590"/>
                  </a:cubicBezTo>
                  <a:cubicBezTo>
                    <a:pt x="158275" y="128978"/>
                    <a:pt x="190660" y="197558"/>
                    <a:pt x="224950" y="260423"/>
                  </a:cubicBezTo>
                  <a:cubicBezTo>
                    <a:pt x="222093" y="265185"/>
                    <a:pt x="219235" y="268995"/>
                    <a:pt x="216378" y="273758"/>
                  </a:cubicBezTo>
                  <a:cubicBezTo>
                    <a:pt x="150655" y="270900"/>
                    <a:pt x="85885" y="266138"/>
                    <a:pt x="20163" y="255660"/>
                  </a:cubicBezTo>
                  <a:cubicBezTo>
                    <a:pt x="160" y="252803"/>
                    <a:pt x="-9365" y="283283"/>
                    <a:pt x="12543" y="288045"/>
                  </a:cubicBezTo>
                  <a:cubicBezTo>
                    <a:pt x="72550" y="302333"/>
                    <a:pt x="132558" y="309953"/>
                    <a:pt x="192565" y="315668"/>
                  </a:cubicBezTo>
                  <a:cubicBezTo>
                    <a:pt x="146845" y="393773"/>
                    <a:pt x="103030" y="472830"/>
                    <a:pt x="61120" y="552840"/>
                  </a:cubicBezTo>
                  <a:cubicBezTo>
                    <a:pt x="47785" y="578558"/>
                    <a:pt x="84933" y="600465"/>
                    <a:pt x="100173" y="575700"/>
                  </a:cubicBezTo>
                  <a:cubicBezTo>
                    <a:pt x="143035" y="502358"/>
                    <a:pt x="186850" y="429015"/>
                    <a:pt x="230665" y="357578"/>
                  </a:cubicBezTo>
                  <a:cubicBezTo>
                    <a:pt x="228760" y="422348"/>
                    <a:pt x="225903" y="487118"/>
                    <a:pt x="230665" y="549983"/>
                  </a:cubicBezTo>
                  <a:cubicBezTo>
                    <a:pt x="233523" y="586178"/>
                    <a:pt x="282100" y="585225"/>
                    <a:pt x="285910" y="549983"/>
                  </a:cubicBezTo>
                  <a:cubicBezTo>
                    <a:pt x="293530" y="489023"/>
                    <a:pt x="291625" y="425205"/>
                    <a:pt x="287815" y="362340"/>
                  </a:cubicBezTo>
                  <a:cubicBezTo>
                    <a:pt x="299245" y="380438"/>
                    <a:pt x="310675" y="399488"/>
                    <a:pt x="322105" y="418538"/>
                  </a:cubicBezTo>
                  <a:cubicBezTo>
                    <a:pt x="335440" y="440445"/>
                    <a:pt x="347823" y="462353"/>
                    <a:pt x="359253" y="485213"/>
                  </a:cubicBezTo>
                  <a:cubicBezTo>
                    <a:pt x="364015" y="494738"/>
                    <a:pt x="368778" y="505215"/>
                    <a:pt x="373540" y="514740"/>
                  </a:cubicBezTo>
                  <a:cubicBezTo>
                    <a:pt x="374493" y="516645"/>
                    <a:pt x="383065" y="548078"/>
                    <a:pt x="390685" y="550935"/>
                  </a:cubicBezTo>
                  <a:cubicBezTo>
                    <a:pt x="389733" y="554745"/>
                    <a:pt x="389733" y="558555"/>
                    <a:pt x="390685" y="563318"/>
                  </a:cubicBezTo>
                  <a:cubicBezTo>
                    <a:pt x="391638" y="566175"/>
                    <a:pt x="391638" y="568080"/>
                    <a:pt x="392590" y="570938"/>
                  </a:cubicBezTo>
                  <a:cubicBezTo>
                    <a:pt x="399258" y="596655"/>
                    <a:pt x="430690" y="596655"/>
                    <a:pt x="444978" y="577605"/>
                  </a:cubicBezTo>
                  <a:cubicBezTo>
                    <a:pt x="464980" y="549030"/>
                    <a:pt x="421165" y="483308"/>
                    <a:pt x="406878" y="457590"/>
                  </a:cubicBezTo>
                  <a:cubicBezTo>
                    <a:pt x="383065" y="413775"/>
                    <a:pt x="356395" y="372818"/>
                    <a:pt x="329725" y="330908"/>
                  </a:cubicBezTo>
                  <a:cubicBezTo>
                    <a:pt x="334488" y="331860"/>
                    <a:pt x="340203" y="331860"/>
                    <a:pt x="344965" y="332813"/>
                  </a:cubicBezTo>
                  <a:cubicBezTo>
                    <a:pt x="428785" y="343290"/>
                    <a:pt x="518320" y="414728"/>
                    <a:pt x="596425" y="353768"/>
                  </a:cubicBezTo>
                  <a:cubicBezTo>
                    <a:pt x="623095" y="331860"/>
                    <a:pt x="585948" y="283283"/>
                    <a:pt x="558325" y="3042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E307B7-EC28-4F20-9C32-0F06FE40D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4798" y="1714548"/>
            <a:ext cx="1366223" cy="1815306"/>
            <a:chOff x="2744798" y="1327367"/>
            <a:chExt cx="1366223" cy="181530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C562A88-6FA6-4D53-B1D0-497C1671197C}"/>
                </a:ext>
              </a:extLst>
            </p:cNvPr>
            <p:cNvSpPr/>
            <p:nvPr/>
          </p:nvSpPr>
          <p:spPr>
            <a:xfrm>
              <a:off x="3622482" y="2261725"/>
              <a:ext cx="66675" cy="66675"/>
            </a:xfrm>
            <a:custGeom>
              <a:avLst/>
              <a:gdLst>
                <a:gd name="connsiteX0" fmla="*/ 13457 w 66675"/>
                <a:gd name="connsiteY0" fmla="*/ 9647 h 66675"/>
                <a:gd name="connsiteX1" fmla="*/ 9647 w 66675"/>
                <a:gd name="connsiteY1" fmla="*/ 13457 h 66675"/>
                <a:gd name="connsiteX2" fmla="*/ 9647 w 66675"/>
                <a:gd name="connsiteY2" fmla="*/ 60130 h 66675"/>
                <a:gd name="connsiteX3" fmla="*/ 56320 w 66675"/>
                <a:gd name="connsiteY3" fmla="*/ 60130 h 66675"/>
                <a:gd name="connsiteX4" fmla="*/ 60130 w 66675"/>
                <a:gd name="connsiteY4" fmla="*/ 56320 h 66675"/>
                <a:gd name="connsiteX5" fmla="*/ 60130 w 66675"/>
                <a:gd name="connsiteY5" fmla="*/ 9647 h 66675"/>
                <a:gd name="connsiteX6" fmla="*/ 13457 w 66675"/>
                <a:gd name="connsiteY6" fmla="*/ 964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13457" y="9647"/>
                  </a:moveTo>
                  <a:cubicBezTo>
                    <a:pt x="12505" y="10600"/>
                    <a:pt x="11552" y="11552"/>
                    <a:pt x="9647" y="13457"/>
                  </a:cubicBezTo>
                  <a:cubicBezTo>
                    <a:pt x="-2735" y="25840"/>
                    <a:pt x="-3688" y="47747"/>
                    <a:pt x="9647" y="60130"/>
                  </a:cubicBezTo>
                  <a:cubicBezTo>
                    <a:pt x="22982" y="72512"/>
                    <a:pt x="42985" y="73465"/>
                    <a:pt x="56320" y="60130"/>
                  </a:cubicBezTo>
                  <a:cubicBezTo>
                    <a:pt x="57272" y="59177"/>
                    <a:pt x="58225" y="58225"/>
                    <a:pt x="60130" y="56320"/>
                  </a:cubicBezTo>
                  <a:cubicBezTo>
                    <a:pt x="72512" y="43937"/>
                    <a:pt x="73465" y="22030"/>
                    <a:pt x="60130" y="9647"/>
                  </a:cubicBezTo>
                  <a:cubicBezTo>
                    <a:pt x="46795" y="-2735"/>
                    <a:pt x="26792" y="-3688"/>
                    <a:pt x="13457" y="964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3F2E6C6-17BA-4781-9F6B-08720D974F34}"/>
                </a:ext>
              </a:extLst>
            </p:cNvPr>
            <p:cNvSpPr/>
            <p:nvPr/>
          </p:nvSpPr>
          <p:spPr>
            <a:xfrm>
              <a:off x="4025296" y="2559870"/>
              <a:ext cx="85725" cy="85725"/>
            </a:xfrm>
            <a:custGeom>
              <a:avLst/>
              <a:gdLst>
                <a:gd name="connsiteX0" fmla="*/ 86782 w 85725"/>
                <a:gd name="connsiteY0" fmla="*/ 32489 h 85725"/>
                <a:gd name="connsiteX1" fmla="*/ 70589 w 85725"/>
                <a:gd name="connsiteY1" fmla="*/ 9629 h 85725"/>
                <a:gd name="connsiteX2" fmla="*/ 43919 w 85725"/>
                <a:gd name="connsiteY2" fmla="*/ 104 h 85725"/>
                <a:gd name="connsiteX3" fmla="*/ 39157 w 85725"/>
                <a:gd name="connsiteY3" fmla="*/ 104 h 85725"/>
                <a:gd name="connsiteX4" fmla="*/ 11534 w 85725"/>
                <a:gd name="connsiteY4" fmla="*/ 11534 h 85725"/>
                <a:gd name="connsiteX5" fmla="*/ 104 w 85725"/>
                <a:gd name="connsiteY5" fmla="*/ 39157 h 85725"/>
                <a:gd name="connsiteX6" fmla="*/ 104 w 85725"/>
                <a:gd name="connsiteY6" fmla="*/ 43919 h 85725"/>
                <a:gd name="connsiteX7" fmla="*/ 5819 w 85725"/>
                <a:gd name="connsiteY7" fmla="*/ 65827 h 85725"/>
                <a:gd name="connsiteX8" fmla="*/ 26774 w 85725"/>
                <a:gd name="connsiteY8" fmla="*/ 83924 h 85725"/>
                <a:gd name="connsiteX9" fmla="*/ 74399 w 85725"/>
                <a:gd name="connsiteY9" fmla="*/ 74399 h 85725"/>
                <a:gd name="connsiteX10" fmla="*/ 86782 w 85725"/>
                <a:gd name="connsiteY10" fmla="*/ 3248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86782" y="32489"/>
                  </a:moveTo>
                  <a:cubicBezTo>
                    <a:pt x="83924" y="22964"/>
                    <a:pt x="78209" y="15344"/>
                    <a:pt x="70589" y="9629"/>
                  </a:cubicBezTo>
                  <a:cubicBezTo>
                    <a:pt x="62017" y="2962"/>
                    <a:pt x="54397" y="1057"/>
                    <a:pt x="43919" y="104"/>
                  </a:cubicBezTo>
                  <a:cubicBezTo>
                    <a:pt x="42014" y="104"/>
                    <a:pt x="41062" y="104"/>
                    <a:pt x="39157" y="104"/>
                  </a:cubicBezTo>
                  <a:cubicBezTo>
                    <a:pt x="29632" y="-848"/>
                    <a:pt x="17249" y="4867"/>
                    <a:pt x="11534" y="11534"/>
                  </a:cubicBezTo>
                  <a:cubicBezTo>
                    <a:pt x="4867" y="19154"/>
                    <a:pt x="-848" y="29632"/>
                    <a:pt x="104" y="39157"/>
                  </a:cubicBezTo>
                  <a:cubicBezTo>
                    <a:pt x="104" y="41062"/>
                    <a:pt x="104" y="42014"/>
                    <a:pt x="104" y="43919"/>
                  </a:cubicBezTo>
                  <a:cubicBezTo>
                    <a:pt x="1057" y="51539"/>
                    <a:pt x="2009" y="59159"/>
                    <a:pt x="5819" y="65827"/>
                  </a:cubicBezTo>
                  <a:cubicBezTo>
                    <a:pt x="10582" y="74399"/>
                    <a:pt x="18202" y="80114"/>
                    <a:pt x="26774" y="83924"/>
                  </a:cubicBezTo>
                  <a:cubicBezTo>
                    <a:pt x="42014" y="90592"/>
                    <a:pt x="62969" y="87734"/>
                    <a:pt x="74399" y="74399"/>
                  </a:cubicBezTo>
                  <a:cubicBezTo>
                    <a:pt x="85829" y="63922"/>
                    <a:pt x="90592" y="47729"/>
                    <a:pt x="86782" y="324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E92C6D2-35B3-482B-A8F8-8107DE99BB72}"/>
                </a:ext>
              </a:extLst>
            </p:cNvPr>
            <p:cNvSpPr/>
            <p:nvPr/>
          </p:nvSpPr>
          <p:spPr>
            <a:xfrm>
              <a:off x="3072385" y="3085523"/>
              <a:ext cx="57150" cy="57150"/>
            </a:xfrm>
            <a:custGeom>
              <a:avLst/>
              <a:gdLst>
                <a:gd name="connsiteX0" fmla="*/ 18441 w 57150"/>
                <a:gd name="connsiteY0" fmla="*/ 4060 h 57150"/>
                <a:gd name="connsiteX1" fmla="*/ 8916 w 57150"/>
                <a:gd name="connsiteY1" fmla="*/ 10727 h 57150"/>
                <a:gd name="connsiteX2" fmla="*/ 344 w 57150"/>
                <a:gd name="connsiteY2" fmla="*/ 28825 h 57150"/>
                <a:gd name="connsiteX3" fmla="*/ 4154 w 57150"/>
                <a:gd name="connsiteY3" fmla="*/ 48827 h 57150"/>
                <a:gd name="connsiteX4" fmla="*/ 39396 w 57150"/>
                <a:gd name="connsiteY4" fmla="*/ 63115 h 57150"/>
                <a:gd name="connsiteX5" fmla="*/ 49873 w 57150"/>
                <a:gd name="connsiteY5" fmla="*/ 58352 h 57150"/>
                <a:gd name="connsiteX6" fmla="*/ 64161 w 57150"/>
                <a:gd name="connsiteY6" fmla="*/ 39302 h 57150"/>
                <a:gd name="connsiteX7" fmla="*/ 61304 w 57150"/>
                <a:gd name="connsiteY7" fmla="*/ 14537 h 57150"/>
                <a:gd name="connsiteX8" fmla="*/ 18441 w 57150"/>
                <a:gd name="connsiteY8" fmla="*/ 406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57150">
                  <a:moveTo>
                    <a:pt x="18441" y="4060"/>
                  </a:moveTo>
                  <a:cubicBezTo>
                    <a:pt x="15584" y="5965"/>
                    <a:pt x="11773" y="8822"/>
                    <a:pt x="8916" y="10727"/>
                  </a:cubicBezTo>
                  <a:cubicBezTo>
                    <a:pt x="4154" y="15490"/>
                    <a:pt x="1296" y="22157"/>
                    <a:pt x="344" y="28825"/>
                  </a:cubicBezTo>
                  <a:cubicBezTo>
                    <a:pt x="-609" y="35492"/>
                    <a:pt x="344" y="43112"/>
                    <a:pt x="4154" y="48827"/>
                  </a:cubicBezTo>
                  <a:cubicBezTo>
                    <a:pt x="11773" y="60257"/>
                    <a:pt x="25109" y="66925"/>
                    <a:pt x="39396" y="63115"/>
                  </a:cubicBezTo>
                  <a:cubicBezTo>
                    <a:pt x="43206" y="62162"/>
                    <a:pt x="47016" y="60257"/>
                    <a:pt x="49873" y="58352"/>
                  </a:cubicBezTo>
                  <a:cubicBezTo>
                    <a:pt x="56541" y="55495"/>
                    <a:pt x="62256" y="45970"/>
                    <a:pt x="64161" y="39302"/>
                  </a:cubicBezTo>
                  <a:cubicBezTo>
                    <a:pt x="66066" y="31682"/>
                    <a:pt x="65114" y="21205"/>
                    <a:pt x="61304" y="14537"/>
                  </a:cubicBezTo>
                  <a:cubicBezTo>
                    <a:pt x="52731" y="1202"/>
                    <a:pt x="33681" y="-4513"/>
                    <a:pt x="18441" y="40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187BF3-AC4E-4D2A-8895-88ABBEBBD17C}"/>
                </a:ext>
              </a:extLst>
            </p:cNvPr>
            <p:cNvSpPr/>
            <p:nvPr/>
          </p:nvSpPr>
          <p:spPr>
            <a:xfrm>
              <a:off x="3689157" y="2851172"/>
              <a:ext cx="104775" cy="104775"/>
            </a:xfrm>
            <a:custGeom>
              <a:avLst/>
              <a:gdLst>
                <a:gd name="connsiteX0" fmla="*/ 81617 w 104775"/>
                <a:gd name="connsiteY0" fmla="*/ 7505 h 104775"/>
                <a:gd name="connsiteX1" fmla="*/ 81617 w 104775"/>
                <a:gd name="connsiteY1" fmla="*/ 7505 h 104775"/>
                <a:gd name="connsiteX2" fmla="*/ 20657 w 104775"/>
                <a:gd name="connsiteY2" fmla="*/ 11315 h 104775"/>
                <a:gd name="connsiteX3" fmla="*/ 1607 w 104775"/>
                <a:gd name="connsiteY3" fmla="*/ 38938 h 104775"/>
                <a:gd name="connsiteX4" fmla="*/ 4465 w 104775"/>
                <a:gd name="connsiteY4" fmla="*/ 74180 h 104775"/>
                <a:gd name="connsiteX5" fmla="*/ 20657 w 104775"/>
                <a:gd name="connsiteY5" fmla="*/ 96088 h 104775"/>
                <a:gd name="connsiteX6" fmla="*/ 53042 w 104775"/>
                <a:gd name="connsiteY6" fmla="*/ 107518 h 104775"/>
                <a:gd name="connsiteX7" fmla="*/ 80665 w 104775"/>
                <a:gd name="connsiteY7" fmla="*/ 99898 h 104775"/>
                <a:gd name="connsiteX8" fmla="*/ 105430 w 104775"/>
                <a:gd name="connsiteY8" fmla="*/ 67513 h 104775"/>
                <a:gd name="connsiteX9" fmla="*/ 105430 w 104775"/>
                <a:gd name="connsiteY9" fmla="*/ 66560 h 104775"/>
                <a:gd name="connsiteX10" fmla="*/ 102572 w 104775"/>
                <a:gd name="connsiteY10" fmla="*/ 32270 h 104775"/>
                <a:gd name="connsiteX11" fmla="*/ 81617 w 104775"/>
                <a:gd name="connsiteY11" fmla="*/ 750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04775">
                  <a:moveTo>
                    <a:pt x="81617" y="7505"/>
                  </a:moveTo>
                  <a:cubicBezTo>
                    <a:pt x="80665" y="7505"/>
                    <a:pt x="80665" y="7505"/>
                    <a:pt x="81617" y="7505"/>
                  </a:cubicBezTo>
                  <a:cubicBezTo>
                    <a:pt x="61615" y="-3925"/>
                    <a:pt x="37802" y="-2020"/>
                    <a:pt x="20657" y="11315"/>
                  </a:cubicBezTo>
                  <a:cubicBezTo>
                    <a:pt x="11132" y="17983"/>
                    <a:pt x="4465" y="27508"/>
                    <a:pt x="1607" y="38938"/>
                  </a:cubicBezTo>
                  <a:cubicBezTo>
                    <a:pt x="-1250" y="50368"/>
                    <a:pt x="-298" y="62750"/>
                    <a:pt x="4465" y="74180"/>
                  </a:cubicBezTo>
                  <a:cubicBezTo>
                    <a:pt x="8275" y="82753"/>
                    <a:pt x="13037" y="89420"/>
                    <a:pt x="20657" y="96088"/>
                  </a:cubicBezTo>
                  <a:cubicBezTo>
                    <a:pt x="30182" y="103708"/>
                    <a:pt x="41612" y="107518"/>
                    <a:pt x="53042" y="107518"/>
                  </a:cubicBezTo>
                  <a:cubicBezTo>
                    <a:pt x="62567" y="107518"/>
                    <a:pt x="72092" y="104660"/>
                    <a:pt x="80665" y="99898"/>
                  </a:cubicBezTo>
                  <a:cubicBezTo>
                    <a:pt x="91142" y="94183"/>
                    <a:pt x="102572" y="79895"/>
                    <a:pt x="105430" y="67513"/>
                  </a:cubicBezTo>
                  <a:cubicBezTo>
                    <a:pt x="105430" y="67513"/>
                    <a:pt x="105430" y="66560"/>
                    <a:pt x="105430" y="66560"/>
                  </a:cubicBezTo>
                  <a:cubicBezTo>
                    <a:pt x="107335" y="55130"/>
                    <a:pt x="107335" y="43700"/>
                    <a:pt x="102572" y="32270"/>
                  </a:cubicBezTo>
                  <a:cubicBezTo>
                    <a:pt x="97810" y="22745"/>
                    <a:pt x="91142" y="13220"/>
                    <a:pt x="81617" y="750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BFE5206-36D0-41C3-9192-0FD4FEFB577E}"/>
                </a:ext>
              </a:extLst>
            </p:cNvPr>
            <p:cNvSpPr/>
            <p:nvPr/>
          </p:nvSpPr>
          <p:spPr>
            <a:xfrm>
              <a:off x="2804840" y="2131410"/>
              <a:ext cx="114300" cy="123825"/>
            </a:xfrm>
            <a:custGeom>
              <a:avLst/>
              <a:gdLst>
                <a:gd name="connsiteX0" fmla="*/ 4465 w 114300"/>
                <a:gd name="connsiteY0" fmla="*/ 92064 h 123825"/>
                <a:gd name="connsiteX1" fmla="*/ 40660 w 114300"/>
                <a:gd name="connsiteY1" fmla="*/ 124449 h 123825"/>
                <a:gd name="connsiteX2" fmla="*/ 94952 w 114300"/>
                <a:gd name="connsiteY2" fmla="*/ 110161 h 123825"/>
                <a:gd name="connsiteX3" fmla="*/ 116860 w 114300"/>
                <a:gd name="connsiteY3" fmla="*/ 66346 h 123825"/>
                <a:gd name="connsiteX4" fmla="*/ 114002 w 114300"/>
                <a:gd name="connsiteY4" fmla="*/ 33009 h 123825"/>
                <a:gd name="connsiteX5" fmla="*/ 58757 w 114300"/>
                <a:gd name="connsiteY5" fmla="*/ 1576 h 123825"/>
                <a:gd name="connsiteX6" fmla="*/ 28277 w 114300"/>
                <a:gd name="connsiteY6" fmla="*/ 15864 h 123825"/>
                <a:gd name="connsiteX7" fmla="*/ 5417 w 114300"/>
                <a:gd name="connsiteY7" fmla="*/ 46344 h 123825"/>
                <a:gd name="connsiteX8" fmla="*/ 1607 w 114300"/>
                <a:gd name="connsiteY8" fmla="*/ 55869 h 123825"/>
                <a:gd name="connsiteX9" fmla="*/ 1607 w 114300"/>
                <a:gd name="connsiteY9" fmla="*/ 56821 h 123825"/>
                <a:gd name="connsiteX10" fmla="*/ 1607 w 114300"/>
                <a:gd name="connsiteY10" fmla="*/ 56821 h 123825"/>
                <a:gd name="connsiteX11" fmla="*/ 4465 w 114300"/>
                <a:gd name="connsiteY11" fmla="*/ 9206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123825">
                  <a:moveTo>
                    <a:pt x="4465" y="92064"/>
                  </a:moveTo>
                  <a:cubicBezTo>
                    <a:pt x="11132" y="108256"/>
                    <a:pt x="23515" y="119686"/>
                    <a:pt x="40660" y="124449"/>
                  </a:cubicBezTo>
                  <a:cubicBezTo>
                    <a:pt x="58757" y="129211"/>
                    <a:pt x="81617" y="124449"/>
                    <a:pt x="94952" y="110161"/>
                  </a:cubicBezTo>
                  <a:cubicBezTo>
                    <a:pt x="105430" y="97779"/>
                    <a:pt x="114955" y="82539"/>
                    <a:pt x="116860" y="66346"/>
                  </a:cubicBezTo>
                  <a:cubicBezTo>
                    <a:pt x="118765" y="54916"/>
                    <a:pt x="115907" y="43486"/>
                    <a:pt x="114002" y="33009"/>
                  </a:cubicBezTo>
                  <a:cubicBezTo>
                    <a:pt x="109240" y="10149"/>
                    <a:pt x="80665" y="-5091"/>
                    <a:pt x="58757" y="1576"/>
                  </a:cubicBezTo>
                  <a:cubicBezTo>
                    <a:pt x="48280" y="5386"/>
                    <a:pt x="37802" y="8244"/>
                    <a:pt x="28277" y="15864"/>
                  </a:cubicBezTo>
                  <a:cubicBezTo>
                    <a:pt x="18752" y="23484"/>
                    <a:pt x="10180" y="34914"/>
                    <a:pt x="5417" y="46344"/>
                  </a:cubicBezTo>
                  <a:cubicBezTo>
                    <a:pt x="3512" y="49201"/>
                    <a:pt x="2560" y="53011"/>
                    <a:pt x="1607" y="55869"/>
                  </a:cubicBezTo>
                  <a:cubicBezTo>
                    <a:pt x="1607" y="55869"/>
                    <a:pt x="1607" y="55869"/>
                    <a:pt x="1607" y="56821"/>
                  </a:cubicBezTo>
                  <a:cubicBezTo>
                    <a:pt x="1607" y="56821"/>
                    <a:pt x="1607" y="56821"/>
                    <a:pt x="1607" y="56821"/>
                  </a:cubicBezTo>
                  <a:cubicBezTo>
                    <a:pt x="-1250" y="67299"/>
                    <a:pt x="-298" y="79681"/>
                    <a:pt x="4465" y="920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5C2DD18-B823-44EB-BA32-284E39910EF0}"/>
                </a:ext>
              </a:extLst>
            </p:cNvPr>
            <p:cNvSpPr/>
            <p:nvPr/>
          </p:nvSpPr>
          <p:spPr>
            <a:xfrm>
              <a:off x="2744798" y="1327367"/>
              <a:ext cx="57150" cy="57150"/>
            </a:xfrm>
            <a:custGeom>
              <a:avLst/>
              <a:gdLst>
                <a:gd name="connsiteX0" fmla="*/ 45006 w 57150"/>
                <a:gd name="connsiteY0" fmla="*/ 3937 h 57150"/>
                <a:gd name="connsiteX1" fmla="*/ 15478 w 57150"/>
                <a:gd name="connsiteY1" fmla="*/ 3937 h 57150"/>
                <a:gd name="connsiteX2" fmla="*/ 13573 w 57150"/>
                <a:gd name="connsiteY2" fmla="*/ 4890 h 57150"/>
                <a:gd name="connsiteX3" fmla="*/ 13573 w 57150"/>
                <a:gd name="connsiteY3" fmla="*/ 52515 h 57150"/>
                <a:gd name="connsiteX4" fmla="*/ 15478 w 57150"/>
                <a:gd name="connsiteY4" fmla="*/ 53467 h 57150"/>
                <a:gd name="connsiteX5" fmla="*/ 45006 w 57150"/>
                <a:gd name="connsiteY5" fmla="*/ 53467 h 57150"/>
                <a:gd name="connsiteX6" fmla="*/ 59293 w 57150"/>
                <a:gd name="connsiteY6" fmla="*/ 28702 h 57150"/>
                <a:gd name="connsiteX7" fmla="*/ 45006 w 57150"/>
                <a:gd name="connsiteY7" fmla="*/ 393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57150">
                  <a:moveTo>
                    <a:pt x="45006" y="3937"/>
                  </a:moveTo>
                  <a:cubicBezTo>
                    <a:pt x="35481" y="-1778"/>
                    <a:pt x="25003" y="-825"/>
                    <a:pt x="15478" y="3937"/>
                  </a:cubicBezTo>
                  <a:cubicBezTo>
                    <a:pt x="14526" y="3937"/>
                    <a:pt x="13573" y="4890"/>
                    <a:pt x="13573" y="4890"/>
                  </a:cubicBezTo>
                  <a:cubicBezTo>
                    <a:pt x="-4524" y="14415"/>
                    <a:pt x="-4524" y="42990"/>
                    <a:pt x="13573" y="52515"/>
                  </a:cubicBezTo>
                  <a:cubicBezTo>
                    <a:pt x="14526" y="52515"/>
                    <a:pt x="15478" y="53467"/>
                    <a:pt x="15478" y="53467"/>
                  </a:cubicBezTo>
                  <a:cubicBezTo>
                    <a:pt x="25003" y="58230"/>
                    <a:pt x="35481" y="59182"/>
                    <a:pt x="45006" y="53467"/>
                  </a:cubicBezTo>
                  <a:cubicBezTo>
                    <a:pt x="53578" y="48705"/>
                    <a:pt x="59293" y="39180"/>
                    <a:pt x="59293" y="28702"/>
                  </a:cubicBezTo>
                  <a:cubicBezTo>
                    <a:pt x="59293" y="18225"/>
                    <a:pt x="54531" y="8700"/>
                    <a:pt x="45006" y="393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EC28DC5-D15B-8659-BB62-E840AD185CE5}"/>
              </a:ext>
            </a:extLst>
          </p:cNvPr>
          <p:cNvGrpSpPr/>
          <p:nvPr/>
        </p:nvGrpSpPr>
        <p:grpSpPr>
          <a:xfrm>
            <a:off x="4284698" y="2989913"/>
            <a:ext cx="3748863" cy="3382120"/>
            <a:chOff x="4284698" y="2989913"/>
            <a:chExt cx="3748863" cy="3382120"/>
          </a:xfrm>
        </p:grpSpPr>
        <p:pic>
          <p:nvPicPr>
            <p:cNvPr id="2" name="Graphic 1" descr="Convertible with solid fill">
              <a:extLst>
                <a:ext uri="{FF2B5EF4-FFF2-40B4-BE49-F238E27FC236}">
                  <a16:creationId xmlns:a16="http://schemas.microsoft.com/office/drawing/2014/main" id="{9C5A859D-98F8-22C3-F5F5-92068A0C3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84698" y="2989913"/>
              <a:ext cx="3748863" cy="3382120"/>
            </a:xfrm>
            <a:prstGeom prst="rect">
              <a:avLst/>
            </a:prstGeom>
          </p:spPr>
        </p:pic>
        <p:pic>
          <p:nvPicPr>
            <p:cNvPr id="1030" name="Picture 6" descr="Resources for Members and Local Groups">
              <a:extLst>
                <a:ext uri="{FF2B5EF4-FFF2-40B4-BE49-F238E27FC236}">
                  <a16:creationId xmlns:a16="http://schemas.microsoft.com/office/drawing/2014/main" id="{C78BC020-CA7D-BBB1-7997-A82618FCF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039" y="4495920"/>
              <a:ext cx="457922" cy="589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493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3078">
            <a:off x="5189615" y="898266"/>
            <a:ext cx="3883341" cy="2549253"/>
          </a:xfrm>
          <a:prstGeom prst="rect">
            <a:avLst/>
          </a:prstGeo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1284" r="11284"/>
          <a:stretch>
            <a:fillRect/>
          </a:stretch>
        </p:blipFill>
        <p:spPr>
          <a:xfrm>
            <a:off x="9170633" y="0"/>
            <a:ext cx="3020104" cy="6858000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r="1411"/>
          <a:stretch>
            <a:fillRect/>
          </a:stretch>
        </p:blipFill>
        <p:spPr/>
      </p:pic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FD69CD1D-4EF0-4FE1-BC68-3FAC8C04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3</a:t>
            </a:r>
          </a:p>
        </p:txBody>
      </p:sp>
      <p:sp>
        <p:nvSpPr>
          <p:cNvPr id="5" name="TextBox 4"/>
          <p:cNvSpPr txBox="1"/>
          <p:nvPr/>
        </p:nvSpPr>
        <p:spPr>
          <a:xfrm rot="21067550">
            <a:off x="4404871" y="3513261"/>
            <a:ext cx="42634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200" b="1" dirty="0">
                <a:latin typeface="Arial Rounded MT Bold" panose="020F0704030504030204" pitchFamily="34" charset="0"/>
              </a:rPr>
              <a:t>Organizational Resources </a:t>
            </a:r>
            <a:br>
              <a:rPr lang="en-US" sz="2200" b="1" dirty="0">
                <a:latin typeface="Arial Rounded MT Bold" panose="020F0704030504030204" pitchFamily="34" charset="0"/>
              </a:rPr>
            </a:br>
            <a:r>
              <a:rPr lang="en-US" sz="2200" b="1" dirty="0">
                <a:latin typeface="Arial Rounded MT Bold" panose="020F0704030504030204" pitchFamily="34" charset="0"/>
              </a:rPr>
              <a:t>Committee </a:t>
            </a:r>
            <a:br>
              <a:rPr lang="en-US" sz="2200" b="1" dirty="0">
                <a:latin typeface="Arial Rounded MT Bold" panose="020F0704030504030204" pitchFamily="34" charset="0"/>
              </a:rPr>
            </a:br>
            <a:r>
              <a:rPr lang="en-US" sz="2000" b="1" dirty="0">
                <a:latin typeface="Arial Rounded MT Bold" panose="020F0704030504030204" pitchFamily="34" charset="0"/>
              </a:rPr>
              <a:t>Carol Olson – Chair</a:t>
            </a:r>
          </a:p>
          <a:p>
            <a:pPr algn="ctr"/>
            <a:r>
              <a:rPr lang="en-US" sz="2000" b="1" dirty="0">
                <a:latin typeface="Arial Rounded MT Bold" panose="020F0704030504030204" pitchFamily="34" charset="0"/>
              </a:rPr>
              <a:t>Gloria Peterson</a:t>
            </a:r>
            <a:br>
              <a:rPr lang="en-US" sz="2000" b="1" dirty="0">
                <a:latin typeface="Arial Rounded MT Bold" panose="020F0704030504030204" pitchFamily="34" charset="0"/>
              </a:rPr>
            </a:br>
            <a:r>
              <a:rPr lang="en-US" sz="2000" b="1" dirty="0">
                <a:latin typeface="Arial Rounded MT Bold" panose="020F0704030504030204" pitchFamily="34" charset="0"/>
              </a:rPr>
              <a:t>Pastor John Werner</a:t>
            </a:r>
            <a:br>
              <a:rPr lang="en-US" sz="2000" b="1" dirty="0">
                <a:latin typeface="Arial Rounded MT Bold" panose="020F0704030504030204" pitchFamily="34" charset="0"/>
              </a:rPr>
            </a:br>
            <a:r>
              <a:rPr lang="en-US" sz="2000" b="1" dirty="0">
                <a:latin typeface="Arial Rounded MT Bold" panose="020F0704030504030204" pitchFamily="34" charset="0"/>
              </a:rPr>
              <a:t>Christy McCombs</a:t>
            </a:r>
          </a:p>
          <a:p>
            <a:pPr algn="ctr"/>
            <a:r>
              <a:rPr lang="en-US" sz="2000" b="1" dirty="0" err="1">
                <a:latin typeface="Arial Rounded MT Bold" panose="020F0704030504030204" pitchFamily="34" charset="0"/>
              </a:rPr>
              <a:t>Chyleen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Pauesick</a:t>
            </a:r>
            <a:r>
              <a:rPr lang="en-US" sz="2000" b="1" dirty="0">
                <a:latin typeface="Arial Rounded MT Bold" panose="020F0704030504030204" pitchFamily="34" charset="0"/>
              </a:rPr>
              <a:t> – on leave</a:t>
            </a:r>
          </a:p>
        </p:txBody>
      </p:sp>
      <p:pic>
        <p:nvPicPr>
          <p:cNvPr id="8" name="Graphic 7" descr="Convertible with solid fill">
            <a:extLst>
              <a:ext uri="{FF2B5EF4-FFF2-40B4-BE49-F238E27FC236}">
                <a16:creationId xmlns:a16="http://schemas.microsoft.com/office/drawing/2014/main" id="{06B787D3-EEB8-A769-3633-915A74C7C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6224" y="3333712"/>
            <a:ext cx="2287910" cy="2287910"/>
          </a:xfrm>
          <a:prstGeom prst="rect">
            <a:avLst/>
          </a:prstGeom>
        </p:spPr>
      </p:pic>
      <p:pic>
        <p:nvPicPr>
          <p:cNvPr id="9" name="Picture 6" descr="Resources for Members and Local Groups">
            <a:extLst>
              <a:ext uri="{FF2B5EF4-FFF2-40B4-BE49-F238E27FC236}">
                <a16:creationId xmlns:a16="http://schemas.microsoft.com/office/drawing/2014/main" id="{EC9757D3-E28B-6322-97F4-6C2C8B779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637" y="4305670"/>
            <a:ext cx="330991" cy="42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4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 descr="A car driving on a road">
            <a:extLst>
              <a:ext uri="{FF2B5EF4-FFF2-40B4-BE49-F238E27FC236}">
                <a16:creationId xmlns:a16="http://schemas.microsoft.com/office/drawing/2014/main" id="{BA57A1AA-4A40-431F-A3A6-3411DCEBAC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" r="108"/>
          <a:stretch>
            <a:fillRect/>
          </a:stretch>
        </p:blipFill>
        <p:spPr/>
      </p:pic>
      <p:sp>
        <p:nvSpPr>
          <p:cNvPr id="23" name="Title 22" hidden="1">
            <a:extLst>
              <a:ext uri="{FF2B5EF4-FFF2-40B4-BE49-F238E27FC236}">
                <a16:creationId xmlns:a16="http://schemas.microsoft.com/office/drawing/2014/main" id="{0FE82032-D982-44E1-9C37-8AA15622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4F6E9E-230C-4561-BEBF-17C5171C5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1315532">
            <a:off x="376642" y="5215040"/>
            <a:ext cx="2159277" cy="1128824"/>
            <a:chOff x="4148304" y="3284351"/>
            <a:chExt cx="2159277" cy="1128824"/>
          </a:xfrm>
        </p:grpSpPr>
        <p:sp>
          <p:nvSpPr>
            <p:cNvPr id="7" name="Rectangle: Single Corner Snipped 958" descr="Photo Frame">
              <a:extLst>
                <a:ext uri="{FF2B5EF4-FFF2-40B4-BE49-F238E27FC236}">
                  <a16:creationId xmlns:a16="http://schemas.microsoft.com/office/drawing/2014/main" id="{5B534EE2-0852-48E7-AE59-B18DD8FEF330}"/>
                </a:ext>
              </a:extLst>
            </p:cNvPr>
            <p:cNvSpPr/>
            <p:nvPr userDrawn="1"/>
          </p:nvSpPr>
          <p:spPr>
            <a:xfrm rot="21595576" flipH="1">
              <a:off x="4301612" y="3288817"/>
              <a:ext cx="1893733" cy="982428"/>
            </a:xfrm>
            <a:custGeom>
              <a:avLst/>
              <a:gdLst>
                <a:gd name="connsiteX0" fmla="*/ 0 w 1851550"/>
                <a:gd name="connsiteY0" fmla="*/ 0 h 1453269"/>
                <a:gd name="connsiteX1" fmla="*/ 1568017 w 1851550"/>
                <a:gd name="connsiteY1" fmla="*/ 0 h 1453269"/>
                <a:gd name="connsiteX2" fmla="*/ 1851550 w 1851550"/>
                <a:gd name="connsiteY2" fmla="*/ 283533 h 1453269"/>
                <a:gd name="connsiteX3" fmla="*/ 1851550 w 1851550"/>
                <a:gd name="connsiteY3" fmla="*/ 1453269 h 1453269"/>
                <a:gd name="connsiteX4" fmla="*/ 0 w 1851550"/>
                <a:gd name="connsiteY4" fmla="*/ 1453269 h 1453269"/>
                <a:gd name="connsiteX5" fmla="*/ 0 w 1851550"/>
                <a:gd name="connsiteY5" fmla="*/ 0 h 1453269"/>
                <a:gd name="connsiteX0" fmla="*/ 7689 w 1851550"/>
                <a:gd name="connsiteY0" fmla="*/ 53330 h 1453269"/>
                <a:gd name="connsiteX1" fmla="*/ 1568017 w 1851550"/>
                <a:gd name="connsiteY1" fmla="*/ 0 h 1453269"/>
                <a:gd name="connsiteX2" fmla="*/ 1851550 w 1851550"/>
                <a:gd name="connsiteY2" fmla="*/ 283533 h 1453269"/>
                <a:gd name="connsiteX3" fmla="*/ 1851550 w 1851550"/>
                <a:gd name="connsiteY3" fmla="*/ 1453269 h 1453269"/>
                <a:gd name="connsiteX4" fmla="*/ 0 w 1851550"/>
                <a:gd name="connsiteY4" fmla="*/ 1453269 h 1453269"/>
                <a:gd name="connsiteX5" fmla="*/ 7689 w 1851550"/>
                <a:gd name="connsiteY5" fmla="*/ 53330 h 1453269"/>
                <a:gd name="connsiteX0" fmla="*/ 7689 w 1856419"/>
                <a:gd name="connsiteY0" fmla="*/ 53330 h 1453269"/>
                <a:gd name="connsiteX1" fmla="*/ 1568017 w 1856419"/>
                <a:gd name="connsiteY1" fmla="*/ 0 h 1453269"/>
                <a:gd name="connsiteX2" fmla="*/ 1856419 w 1856419"/>
                <a:gd name="connsiteY2" fmla="*/ 410550 h 1453269"/>
                <a:gd name="connsiteX3" fmla="*/ 1851550 w 1856419"/>
                <a:gd name="connsiteY3" fmla="*/ 1453269 h 1453269"/>
                <a:gd name="connsiteX4" fmla="*/ 0 w 1856419"/>
                <a:gd name="connsiteY4" fmla="*/ 1453269 h 1453269"/>
                <a:gd name="connsiteX5" fmla="*/ 7689 w 1856419"/>
                <a:gd name="connsiteY5" fmla="*/ 53330 h 1453269"/>
                <a:gd name="connsiteX0" fmla="*/ 7689 w 1856419"/>
                <a:gd name="connsiteY0" fmla="*/ 53353 h 1453292"/>
                <a:gd name="connsiteX1" fmla="*/ 1579923 w 1856419"/>
                <a:gd name="connsiteY1" fmla="*/ 0 h 1453292"/>
                <a:gd name="connsiteX2" fmla="*/ 1856419 w 1856419"/>
                <a:gd name="connsiteY2" fmla="*/ 410573 h 1453292"/>
                <a:gd name="connsiteX3" fmla="*/ 1851550 w 1856419"/>
                <a:gd name="connsiteY3" fmla="*/ 1453292 h 1453292"/>
                <a:gd name="connsiteX4" fmla="*/ 0 w 1856419"/>
                <a:gd name="connsiteY4" fmla="*/ 1453292 h 1453292"/>
                <a:gd name="connsiteX5" fmla="*/ 7689 w 1856419"/>
                <a:gd name="connsiteY5" fmla="*/ 53353 h 14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6419" h="1453292">
                  <a:moveTo>
                    <a:pt x="7689" y="53353"/>
                  </a:moveTo>
                  <a:lnTo>
                    <a:pt x="1579923" y="0"/>
                  </a:lnTo>
                  <a:lnTo>
                    <a:pt x="1856419" y="410573"/>
                  </a:lnTo>
                  <a:lnTo>
                    <a:pt x="1851550" y="1453292"/>
                  </a:lnTo>
                  <a:lnTo>
                    <a:pt x="0" y="1453292"/>
                  </a:lnTo>
                  <a:lnTo>
                    <a:pt x="7689" y="53353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8" name="Picture 7" descr="Bent Paper Shadow">
              <a:extLst>
                <a:ext uri="{FF2B5EF4-FFF2-40B4-BE49-F238E27FC236}">
                  <a16:creationId xmlns:a16="http://schemas.microsoft.com/office/drawing/2014/main" id="{EA118B97-590F-4ABB-BB36-ED7D74DAC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595576" flipH="1">
              <a:off x="4148304" y="4088542"/>
              <a:ext cx="2159277" cy="324633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93A9AE8-7FF4-400E-81A7-1F68D4739770}"/>
                </a:ext>
              </a:extLst>
            </p:cNvPr>
            <p:cNvGrpSpPr/>
            <p:nvPr/>
          </p:nvGrpSpPr>
          <p:grpSpPr>
            <a:xfrm>
              <a:off x="4299308" y="3284351"/>
              <a:ext cx="495827" cy="525316"/>
              <a:chOff x="4322168" y="3299591"/>
              <a:chExt cx="1075589" cy="1139560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83FD4674-7386-4072-BE71-D9C5D83C9A9D}"/>
                  </a:ext>
                </a:extLst>
              </p:cNvPr>
              <p:cNvSpPr/>
              <p:nvPr/>
            </p:nvSpPr>
            <p:spPr>
              <a:xfrm rot="8100000">
                <a:off x="4562360" y="3474543"/>
                <a:ext cx="835397" cy="964608"/>
              </a:xfrm>
              <a:prstGeom prst="triangle">
                <a:avLst/>
              </a:prstGeom>
              <a:gradFill>
                <a:gsLst>
                  <a:gs pos="100000">
                    <a:schemeClr val="tx1">
                      <a:alpha val="31000"/>
                    </a:schemeClr>
                  </a:gs>
                  <a:gs pos="21000">
                    <a:schemeClr val="tx1">
                      <a:alpha val="0"/>
                    </a:schemeClr>
                  </a:gs>
                </a:gsLst>
                <a:lin ang="4800000" scaled="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ight Triangle 10" descr="Photo Frame">
                <a:extLst>
                  <a:ext uri="{FF2B5EF4-FFF2-40B4-BE49-F238E27FC236}">
                    <a16:creationId xmlns:a16="http://schemas.microsoft.com/office/drawing/2014/main" id="{9BF459F8-EBF2-444C-A6E6-96E6EFCA633D}"/>
                  </a:ext>
                </a:extLst>
              </p:cNvPr>
              <p:cNvSpPr/>
              <p:nvPr/>
            </p:nvSpPr>
            <p:spPr>
              <a:xfrm rot="21595576" flipH="1">
                <a:off x="4322168" y="3299591"/>
                <a:ext cx="618065" cy="611133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0" scaled="0"/>
              </a:gradFill>
              <a:ln w="3175">
                <a:noFill/>
              </a:ln>
              <a:effectLst/>
              <a:scene3d>
                <a:camera prst="orthographicFront"/>
                <a:lightRig rig="threePt" dir="t">
                  <a:rot lat="0" lon="0" rev="204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BA1B5F8-29D5-4168-9769-FD20CBEFD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66010">
            <a:off x="10925270" y="4349851"/>
            <a:ext cx="625553" cy="1456037"/>
          </a:xfrm>
          <a:custGeom>
            <a:avLst/>
            <a:gdLst>
              <a:gd name="connsiteX0" fmla="*/ 295310 w 625553"/>
              <a:gd name="connsiteY0" fmla="*/ 1162766 h 1456037"/>
              <a:gd name="connsiteX1" fmla="*/ 295310 w 625553"/>
              <a:gd name="connsiteY1" fmla="*/ 1212296 h 1456037"/>
              <a:gd name="connsiteX2" fmla="*/ 189582 w 625553"/>
              <a:gd name="connsiteY2" fmla="*/ 1329453 h 1456037"/>
              <a:gd name="connsiteX3" fmla="*/ 314360 w 625553"/>
              <a:gd name="connsiteY3" fmla="*/ 1397081 h 1456037"/>
              <a:gd name="connsiteX4" fmla="*/ 452473 w 625553"/>
              <a:gd name="connsiteY4" fmla="*/ 1347551 h 1456037"/>
              <a:gd name="connsiteX5" fmla="*/ 330553 w 625553"/>
              <a:gd name="connsiteY5" fmla="*/ 1252301 h 1456037"/>
              <a:gd name="connsiteX6" fmla="*/ 353412 w 625553"/>
              <a:gd name="connsiteY6" fmla="*/ 1198008 h 1456037"/>
              <a:gd name="connsiteX7" fmla="*/ 517243 w 625553"/>
              <a:gd name="connsiteY7" fmla="*/ 1375173 h 1456037"/>
              <a:gd name="connsiteX8" fmla="*/ 294358 w 625553"/>
              <a:gd name="connsiteY8" fmla="*/ 1453278 h 1456037"/>
              <a:gd name="connsiteX9" fmla="*/ 129575 w 625553"/>
              <a:gd name="connsiteY9" fmla="*/ 1310403 h 1456037"/>
              <a:gd name="connsiteX10" fmla="*/ 295310 w 625553"/>
              <a:gd name="connsiteY10" fmla="*/ 1162766 h 1456037"/>
              <a:gd name="connsiteX11" fmla="*/ 223665 w 625553"/>
              <a:gd name="connsiteY11" fmla="*/ 68701 h 1456037"/>
              <a:gd name="connsiteX12" fmla="*/ 125765 w 625553"/>
              <a:gd name="connsiteY12" fmla="*/ 82631 h 1456037"/>
              <a:gd name="connsiteX13" fmla="*/ 46708 w 625553"/>
              <a:gd name="connsiteY13" fmla="*/ 599838 h 1456037"/>
              <a:gd name="connsiteX14" fmla="*/ 83855 w 625553"/>
              <a:gd name="connsiteY14" fmla="*/ 837011 h 1456037"/>
              <a:gd name="connsiteX15" fmla="*/ 261973 w 625553"/>
              <a:gd name="connsiteY15" fmla="*/ 943691 h 1456037"/>
              <a:gd name="connsiteX16" fmla="*/ 546770 w 625553"/>
              <a:gd name="connsiteY16" fmla="*/ 620793 h 1456037"/>
              <a:gd name="connsiteX17" fmla="*/ 484858 w 625553"/>
              <a:gd name="connsiteY17" fmla="*/ 176928 h 1456037"/>
              <a:gd name="connsiteX18" fmla="*/ 223665 w 625553"/>
              <a:gd name="connsiteY18" fmla="*/ 68701 h 1456037"/>
              <a:gd name="connsiteX19" fmla="*/ 218218 w 625553"/>
              <a:gd name="connsiteY19" fmla="*/ 478 h 1456037"/>
              <a:gd name="connsiteX20" fmla="*/ 564868 w 625553"/>
              <a:gd name="connsiteY20" fmla="*/ 182643 h 1456037"/>
              <a:gd name="connsiteX21" fmla="*/ 582965 w 625553"/>
              <a:gd name="connsiteY21" fmla="*/ 714138 h 1456037"/>
              <a:gd name="connsiteX22" fmla="*/ 219110 w 625553"/>
              <a:gd name="connsiteY22" fmla="*/ 1000841 h 1456037"/>
              <a:gd name="connsiteX23" fmla="*/ 1940 w 625553"/>
              <a:gd name="connsiteY23" fmla="*/ 625556 h 1456037"/>
              <a:gd name="connsiteX24" fmla="*/ 88618 w 625553"/>
              <a:gd name="connsiteY24" fmla="*/ 91203 h 1456037"/>
              <a:gd name="connsiteX25" fmla="*/ 80998 w 625553"/>
              <a:gd name="connsiteY25" fmla="*/ 26433 h 1456037"/>
              <a:gd name="connsiteX26" fmla="*/ 218218 w 625553"/>
              <a:gd name="connsiteY26" fmla="*/ 478 h 145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5553" h="1456037">
                <a:moveTo>
                  <a:pt x="295310" y="1162766"/>
                </a:moveTo>
                <a:cubicBezTo>
                  <a:pt x="327695" y="1162766"/>
                  <a:pt x="327695" y="1211343"/>
                  <a:pt x="295310" y="1212296"/>
                </a:cubicBezTo>
                <a:cubicBezTo>
                  <a:pt x="233398" y="1214201"/>
                  <a:pt x="170532" y="1261826"/>
                  <a:pt x="189582" y="1329453"/>
                </a:cubicBezTo>
                <a:cubicBezTo>
                  <a:pt x="204823" y="1381841"/>
                  <a:pt x="267688" y="1393271"/>
                  <a:pt x="314360" y="1397081"/>
                </a:cubicBezTo>
                <a:cubicBezTo>
                  <a:pt x="352460" y="1399938"/>
                  <a:pt x="455330" y="1398986"/>
                  <a:pt x="452473" y="1347551"/>
                </a:cubicBezTo>
                <a:cubicBezTo>
                  <a:pt x="449615" y="1307546"/>
                  <a:pt x="363890" y="1269446"/>
                  <a:pt x="330553" y="1252301"/>
                </a:cubicBezTo>
                <a:cubicBezTo>
                  <a:pt x="301025" y="1237060"/>
                  <a:pt x="322933" y="1184673"/>
                  <a:pt x="353412" y="1198008"/>
                </a:cubicBezTo>
                <a:cubicBezTo>
                  <a:pt x="413420" y="1222773"/>
                  <a:pt x="553437" y="1288496"/>
                  <a:pt x="517243" y="1375173"/>
                </a:cubicBezTo>
                <a:cubicBezTo>
                  <a:pt x="484858" y="1454231"/>
                  <a:pt x="365795" y="1461851"/>
                  <a:pt x="294358" y="1453278"/>
                </a:cubicBezTo>
                <a:cubicBezTo>
                  <a:pt x="213395" y="1443753"/>
                  <a:pt x="129575" y="1402796"/>
                  <a:pt x="129575" y="1310403"/>
                </a:cubicBezTo>
                <a:cubicBezTo>
                  <a:pt x="129575" y="1219916"/>
                  <a:pt x="210538" y="1161813"/>
                  <a:pt x="295310" y="1162766"/>
                </a:cubicBezTo>
                <a:close/>
                <a:moveTo>
                  <a:pt x="223665" y="68701"/>
                </a:moveTo>
                <a:cubicBezTo>
                  <a:pt x="190535" y="70070"/>
                  <a:pt x="157436" y="75011"/>
                  <a:pt x="125765" y="82631"/>
                </a:cubicBezTo>
                <a:cubicBezTo>
                  <a:pt x="62900" y="247413"/>
                  <a:pt x="38135" y="422673"/>
                  <a:pt x="46708" y="599838"/>
                </a:cubicBezTo>
                <a:cubicBezTo>
                  <a:pt x="50518" y="678896"/>
                  <a:pt x="59090" y="761763"/>
                  <a:pt x="83855" y="837011"/>
                </a:cubicBezTo>
                <a:cubicBezTo>
                  <a:pt x="111478" y="921783"/>
                  <a:pt x="173390" y="959883"/>
                  <a:pt x="261973" y="943691"/>
                </a:cubicBezTo>
                <a:cubicBezTo>
                  <a:pt x="419135" y="915116"/>
                  <a:pt x="517243" y="768431"/>
                  <a:pt x="546770" y="620793"/>
                </a:cubicBezTo>
                <a:cubicBezTo>
                  <a:pt x="575345" y="482681"/>
                  <a:pt x="571535" y="295038"/>
                  <a:pt x="484858" y="176928"/>
                </a:cubicBezTo>
                <a:cubicBezTo>
                  <a:pt x="422707" y="92632"/>
                  <a:pt x="323052" y="64593"/>
                  <a:pt x="223665" y="68701"/>
                </a:cubicBezTo>
                <a:close/>
                <a:moveTo>
                  <a:pt x="218218" y="478"/>
                </a:moveTo>
                <a:cubicBezTo>
                  <a:pt x="357878" y="-5773"/>
                  <a:pt x="497002" y="49055"/>
                  <a:pt x="564868" y="182643"/>
                </a:cubicBezTo>
                <a:cubicBezTo>
                  <a:pt x="642973" y="336948"/>
                  <a:pt x="642020" y="554118"/>
                  <a:pt x="582965" y="714138"/>
                </a:cubicBezTo>
                <a:cubicBezTo>
                  <a:pt x="527720" y="866538"/>
                  <a:pt x="390560" y="1004651"/>
                  <a:pt x="219110" y="1000841"/>
                </a:cubicBezTo>
                <a:cubicBezTo>
                  <a:pt x="29563" y="996078"/>
                  <a:pt x="10513" y="771288"/>
                  <a:pt x="1940" y="625556"/>
                </a:cubicBezTo>
                <a:cubicBezTo>
                  <a:pt x="-8537" y="443628"/>
                  <a:pt x="23848" y="260748"/>
                  <a:pt x="88618" y="91203"/>
                </a:cubicBezTo>
                <a:cubicBezTo>
                  <a:pt x="54328" y="92156"/>
                  <a:pt x="43850" y="38816"/>
                  <a:pt x="80998" y="26433"/>
                </a:cubicBezTo>
                <a:cubicBezTo>
                  <a:pt x="125051" y="11431"/>
                  <a:pt x="171664" y="2561"/>
                  <a:pt x="218218" y="47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53FDD6-0D5A-4E07-8313-E1D35F7AD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66010">
            <a:off x="10496523" y="4484163"/>
            <a:ext cx="375260" cy="873454"/>
          </a:xfrm>
          <a:custGeom>
            <a:avLst/>
            <a:gdLst>
              <a:gd name="connsiteX0" fmla="*/ 295310 w 625553"/>
              <a:gd name="connsiteY0" fmla="*/ 1162766 h 1456037"/>
              <a:gd name="connsiteX1" fmla="*/ 295310 w 625553"/>
              <a:gd name="connsiteY1" fmla="*/ 1212296 h 1456037"/>
              <a:gd name="connsiteX2" fmla="*/ 189582 w 625553"/>
              <a:gd name="connsiteY2" fmla="*/ 1329453 h 1456037"/>
              <a:gd name="connsiteX3" fmla="*/ 314360 w 625553"/>
              <a:gd name="connsiteY3" fmla="*/ 1397081 h 1456037"/>
              <a:gd name="connsiteX4" fmla="*/ 452473 w 625553"/>
              <a:gd name="connsiteY4" fmla="*/ 1347551 h 1456037"/>
              <a:gd name="connsiteX5" fmla="*/ 330553 w 625553"/>
              <a:gd name="connsiteY5" fmla="*/ 1252301 h 1456037"/>
              <a:gd name="connsiteX6" fmla="*/ 353412 w 625553"/>
              <a:gd name="connsiteY6" fmla="*/ 1198008 h 1456037"/>
              <a:gd name="connsiteX7" fmla="*/ 517243 w 625553"/>
              <a:gd name="connsiteY7" fmla="*/ 1375173 h 1456037"/>
              <a:gd name="connsiteX8" fmla="*/ 294358 w 625553"/>
              <a:gd name="connsiteY8" fmla="*/ 1453278 h 1456037"/>
              <a:gd name="connsiteX9" fmla="*/ 129575 w 625553"/>
              <a:gd name="connsiteY9" fmla="*/ 1310403 h 1456037"/>
              <a:gd name="connsiteX10" fmla="*/ 295310 w 625553"/>
              <a:gd name="connsiteY10" fmla="*/ 1162766 h 1456037"/>
              <a:gd name="connsiteX11" fmla="*/ 223665 w 625553"/>
              <a:gd name="connsiteY11" fmla="*/ 68701 h 1456037"/>
              <a:gd name="connsiteX12" fmla="*/ 125765 w 625553"/>
              <a:gd name="connsiteY12" fmla="*/ 82631 h 1456037"/>
              <a:gd name="connsiteX13" fmla="*/ 46708 w 625553"/>
              <a:gd name="connsiteY13" fmla="*/ 599838 h 1456037"/>
              <a:gd name="connsiteX14" fmla="*/ 83855 w 625553"/>
              <a:gd name="connsiteY14" fmla="*/ 837011 h 1456037"/>
              <a:gd name="connsiteX15" fmla="*/ 261973 w 625553"/>
              <a:gd name="connsiteY15" fmla="*/ 943691 h 1456037"/>
              <a:gd name="connsiteX16" fmla="*/ 546770 w 625553"/>
              <a:gd name="connsiteY16" fmla="*/ 620793 h 1456037"/>
              <a:gd name="connsiteX17" fmla="*/ 484858 w 625553"/>
              <a:gd name="connsiteY17" fmla="*/ 176928 h 1456037"/>
              <a:gd name="connsiteX18" fmla="*/ 223665 w 625553"/>
              <a:gd name="connsiteY18" fmla="*/ 68701 h 1456037"/>
              <a:gd name="connsiteX19" fmla="*/ 218218 w 625553"/>
              <a:gd name="connsiteY19" fmla="*/ 478 h 1456037"/>
              <a:gd name="connsiteX20" fmla="*/ 564868 w 625553"/>
              <a:gd name="connsiteY20" fmla="*/ 182643 h 1456037"/>
              <a:gd name="connsiteX21" fmla="*/ 582965 w 625553"/>
              <a:gd name="connsiteY21" fmla="*/ 714138 h 1456037"/>
              <a:gd name="connsiteX22" fmla="*/ 219110 w 625553"/>
              <a:gd name="connsiteY22" fmla="*/ 1000841 h 1456037"/>
              <a:gd name="connsiteX23" fmla="*/ 1940 w 625553"/>
              <a:gd name="connsiteY23" fmla="*/ 625556 h 1456037"/>
              <a:gd name="connsiteX24" fmla="*/ 88618 w 625553"/>
              <a:gd name="connsiteY24" fmla="*/ 91203 h 1456037"/>
              <a:gd name="connsiteX25" fmla="*/ 80998 w 625553"/>
              <a:gd name="connsiteY25" fmla="*/ 26433 h 1456037"/>
              <a:gd name="connsiteX26" fmla="*/ 218218 w 625553"/>
              <a:gd name="connsiteY26" fmla="*/ 478 h 145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5553" h="1456037">
                <a:moveTo>
                  <a:pt x="295310" y="1162766"/>
                </a:moveTo>
                <a:cubicBezTo>
                  <a:pt x="327695" y="1162766"/>
                  <a:pt x="327695" y="1211343"/>
                  <a:pt x="295310" y="1212296"/>
                </a:cubicBezTo>
                <a:cubicBezTo>
                  <a:pt x="233398" y="1214201"/>
                  <a:pt x="170532" y="1261826"/>
                  <a:pt x="189582" y="1329453"/>
                </a:cubicBezTo>
                <a:cubicBezTo>
                  <a:pt x="204823" y="1381841"/>
                  <a:pt x="267688" y="1393271"/>
                  <a:pt x="314360" y="1397081"/>
                </a:cubicBezTo>
                <a:cubicBezTo>
                  <a:pt x="352460" y="1399938"/>
                  <a:pt x="455330" y="1398986"/>
                  <a:pt x="452473" y="1347551"/>
                </a:cubicBezTo>
                <a:cubicBezTo>
                  <a:pt x="449615" y="1307546"/>
                  <a:pt x="363890" y="1269446"/>
                  <a:pt x="330553" y="1252301"/>
                </a:cubicBezTo>
                <a:cubicBezTo>
                  <a:pt x="301025" y="1237060"/>
                  <a:pt x="322933" y="1184673"/>
                  <a:pt x="353412" y="1198008"/>
                </a:cubicBezTo>
                <a:cubicBezTo>
                  <a:pt x="413420" y="1222773"/>
                  <a:pt x="553437" y="1288496"/>
                  <a:pt x="517243" y="1375173"/>
                </a:cubicBezTo>
                <a:cubicBezTo>
                  <a:pt x="484858" y="1454231"/>
                  <a:pt x="365795" y="1461851"/>
                  <a:pt x="294358" y="1453278"/>
                </a:cubicBezTo>
                <a:cubicBezTo>
                  <a:pt x="213395" y="1443753"/>
                  <a:pt x="129575" y="1402796"/>
                  <a:pt x="129575" y="1310403"/>
                </a:cubicBezTo>
                <a:cubicBezTo>
                  <a:pt x="129575" y="1219916"/>
                  <a:pt x="210538" y="1161813"/>
                  <a:pt x="295310" y="1162766"/>
                </a:cubicBezTo>
                <a:close/>
                <a:moveTo>
                  <a:pt x="223665" y="68701"/>
                </a:moveTo>
                <a:cubicBezTo>
                  <a:pt x="190535" y="70070"/>
                  <a:pt x="157436" y="75011"/>
                  <a:pt x="125765" y="82631"/>
                </a:cubicBezTo>
                <a:cubicBezTo>
                  <a:pt x="62900" y="247413"/>
                  <a:pt x="38135" y="422673"/>
                  <a:pt x="46708" y="599838"/>
                </a:cubicBezTo>
                <a:cubicBezTo>
                  <a:pt x="50518" y="678896"/>
                  <a:pt x="59090" y="761763"/>
                  <a:pt x="83855" y="837011"/>
                </a:cubicBezTo>
                <a:cubicBezTo>
                  <a:pt x="111478" y="921783"/>
                  <a:pt x="173390" y="959883"/>
                  <a:pt x="261973" y="943691"/>
                </a:cubicBezTo>
                <a:cubicBezTo>
                  <a:pt x="419135" y="915116"/>
                  <a:pt x="517243" y="768431"/>
                  <a:pt x="546770" y="620793"/>
                </a:cubicBezTo>
                <a:cubicBezTo>
                  <a:pt x="575345" y="482681"/>
                  <a:pt x="571535" y="295038"/>
                  <a:pt x="484858" y="176928"/>
                </a:cubicBezTo>
                <a:cubicBezTo>
                  <a:pt x="422707" y="92632"/>
                  <a:pt x="323052" y="64593"/>
                  <a:pt x="223665" y="68701"/>
                </a:cubicBezTo>
                <a:close/>
                <a:moveTo>
                  <a:pt x="218218" y="478"/>
                </a:moveTo>
                <a:cubicBezTo>
                  <a:pt x="357878" y="-5773"/>
                  <a:pt x="497002" y="49055"/>
                  <a:pt x="564868" y="182643"/>
                </a:cubicBezTo>
                <a:cubicBezTo>
                  <a:pt x="642973" y="336948"/>
                  <a:pt x="642020" y="554118"/>
                  <a:pt x="582965" y="714138"/>
                </a:cubicBezTo>
                <a:cubicBezTo>
                  <a:pt x="527720" y="866538"/>
                  <a:pt x="390560" y="1004651"/>
                  <a:pt x="219110" y="1000841"/>
                </a:cubicBezTo>
                <a:cubicBezTo>
                  <a:pt x="29563" y="996078"/>
                  <a:pt x="10513" y="771288"/>
                  <a:pt x="1940" y="625556"/>
                </a:cubicBezTo>
                <a:cubicBezTo>
                  <a:pt x="-8537" y="443628"/>
                  <a:pt x="23848" y="260748"/>
                  <a:pt x="88618" y="91203"/>
                </a:cubicBezTo>
                <a:cubicBezTo>
                  <a:pt x="54328" y="92156"/>
                  <a:pt x="43850" y="38816"/>
                  <a:pt x="80998" y="26433"/>
                </a:cubicBezTo>
                <a:cubicBezTo>
                  <a:pt x="125051" y="11431"/>
                  <a:pt x="171664" y="2561"/>
                  <a:pt x="218218" y="47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EC8FF5-10BF-4EE8-A36D-D7BBF0EFA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47983" flipH="1">
            <a:off x="10258930" y="4328237"/>
            <a:ext cx="185899" cy="432699"/>
          </a:xfrm>
          <a:custGeom>
            <a:avLst/>
            <a:gdLst>
              <a:gd name="connsiteX0" fmla="*/ 295310 w 625553"/>
              <a:gd name="connsiteY0" fmla="*/ 1162766 h 1456037"/>
              <a:gd name="connsiteX1" fmla="*/ 295310 w 625553"/>
              <a:gd name="connsiteY1" fmla="*/ 1212296 h 1456037"/>
              <a:gd name="connsiteX2" fmla="*/ 189582 w 625553"/>
              <a:gd name="connsiteY2" fmla="*/ 1329453 h 1456037"/>
              <a:gd name="connsiteX3" fmla="*/ 314360 w 625553"/>
              <a:gd name="connsiteY3" fmla="*/ 1397081 h 1456037"/>
              <a:gd name="connsiteX4" fmla="*/ 452473 w 625553"/>
              <a:gd name="connsiteY4" fmla="*/ 1347551 h 1456037"/>
              <a:gd name="connsiteX5" fmla="*/ 330553 w 625553"/>
              <a:gd name="connsiteY5" fmla="*/ 1252301 h 1456037"/>
              <a:gd name="connsiteX6" fmla="*/ 353412 w 625553"/>
              <a:gd name="connsiteY6" fmla="*/ 1198008 h 1456037"/>
              <a:gd name="connsiteX7" fmla="*/ 517243 w 625553"/>
              <a:gd name="connsiteY7" fmla="*/ 1375173 h 1456037"/>
              <a:gd name="connsiteX8" fmla="*/ 294358 w 625553"/>
              <a:gd name="connsiteY8" fmla="*/ 1453278 h 1456037"/>
              <a:gd name="connsiteX9" fmla="*/ 129575 w 625553"/>
              <a:gd name="connsiteY9" fmla="*/ 1310403 h 1456037"/>
              <a:gd name="connsiteX10" fmla="*/ 295310 w 625553"/>
              <a:gd name="connsiteY10" fmla="*/ 1162766 h 1456037"/>
              <a:gd name="connsiteX11" fmla="*/ 223665 w 625553"/>
              <a:gd name="connsiteY11" fmla="*/ 68701 h 1456037"/>
              <a:gd name="connsiteX12" fmla="*/ 125765 w 625553"/>
              <a:gd name="connsiteY12" fmla="*/ 82631 h 1456037"/>
              <a:gd name="connsiteX13" fmla="*/ 46708 w 625553"/>
              <a:gd name="connsiteY13" fmla="*/ 599838 h 1456037"/>
              <a:gd name="connsiteX14" fmla="*/ 83855 w 625553"/>
              <a:gd name="connsiteY14" fmla="*/ 837011 h 1456037"/>
              <a:gd name="connsiteX15" fmla="*/ 261973 w 625553"/>
              <a:gd name="connsiteY15" fmla="*/ 943691 h 1456037"/>
              <a:gd name="connsiteX16" fmla="*/ 546770 w 625553"/>
              <a:gd name="connsiteY16" fmla="*/ 620793 h 1456037"/>
              <a:gd name="connsiteX17" fmla="*/ 484858 w 625553"/>
              <a:gd name="connsiteY17" fmla="*/ 176928 h 1456037"/>
              <a:gd name="connsiteX18" fmla="*/ 223665 w 625553"/>
              <a:gd name="connsiteY18" fmla="*/ 68701 h 1456037"/>
              <a:gd name="connsiteX19" fmla="*/ 218218 w 625553"/>
              <a:gd name="connsiteY19" fmla="*/ 478 h 1456037"/>
              <a:gd name="connsiteX20" fmla="*/ 564868 w 625553"/>
              <a:gd name="connsiteY20" fmla="*/ 182643 h 1456037"/>
              <a:gd name="connsiteX21" fmla="*/ 582965 w 625553"/>
              <a:gd name="connsiteY21" fmla="*/ 714138 h 1456037"/>
              <a:gd name="connsiteX22" fmla="*/ 219110 w 625553"/>
              <a:gd name="connsiteY22" fmla="*/ 1000841 h 1456037"/>
              <a:gd name="connsiteX23" fmla="*/ 1940 w 625553"/>
              <a:gd name="connsiteY23" fmla="*/ 625556 h 1456037"/>
              <a:gd name="connsiteX24" fmla="*/ 88618 w 625553"/>
              <a:gd name="connsiteY24" fmla="*/ 91203 h 1456037"/>
              <a:gd name="connsiteX25" fmla="*/ 80998 w 625553"/>
              <a:gd name="connsiteY25" fmla="*/ 26433 h 1456037"/>
              <a:gd name="connsiteX26" fmla="*/ 218218 w 625553"/>
              <a:gd name="connsiteY26" fmla="*/ 478 h 145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5553" h="1456037">
                <a:moveTo>
                  <a:pt x="295310" y="1162766"/>
                </a:moveTo>
                <a:cubicBezTo>
                  <a:pt x="327695" y="1162766"/>
                  <a:pt x="327695" y="1211343"/>
                  <a:pt x="295310" y="1212296"/>
                </a:cubicBezTo>
                <a:cubicBezTo>
                  <a:pt x="233398" y="1214201"/>
                  <a:pt x="170532" y="1261826"/>
                  <a:pt x="189582" y="1329453"/>
                </a:cubicBezTo>
                <a:cubicBezTo>
                  <a:pt x="204823" y="1381841"/>
                  <a:pt x="267688" y="1393271"/>
                  <a:pt x="314360" y="1397081"/>
                </a:cubicBezTo>
                <a:cubicBezTo>
                  <a:pt x="352460" y="1399938"/>
                  <a:pt x="455330" y="1398986"/>
                  <a:pt x="452473" y="1347551"/>
                </a:cubicBezTo>
                <a:cubicBezTo>
                  <a:pt x="449615" y="1307546"/>
                  <a:pt x="363890" y="1269446"/>
                  <a:pt x="330553" y="1252301"/>
                </a:cubicBezTo>
                <a:cubicBezTo>
                  <a:pt x="301025" y="1237060"/>
                  <a:pt x="322933" y="1184673"/>
                  <a:pt x="353412" y="1198008"/>
                </a:cubicBezTo>
                <a:cubicBezTo>
                  <a:pt x="413420" y="1222773"/>
                  <a:pt x="553437" y="1288496"/>
                  <a:pt x="517243" y="1375173"/>
                </a:cubicBezTo>
                <a:cubicBezTo>
                  <a:pt x="484858" y="1454231"/>
                  <a:pt x="365795" y="1461851"/>
                  <a:pt x="294358" y="1453278"/>
                </a:cubicBezTo>
                <a:cubicBezTo>
                  <a:pt x="213395" y="1443753"/>
                  <a:pt x="129575" y="1402796"/>
                  <a:pt x="129575" y="1310403"/>
                </a:cubicBezTo>
                <a:cubicBezTo>
                  <a:pt x="129575" y="1219916"/>
                  <a:pt x="210538" y="1161813"/>
                  <a:pt x="295310" y="1162766"/>
                </a:cubicBezTo>
                <a:close/>
                <a:moveTo>
                  <a:pt x="223665" y="68701"/>
                </a:moveTo>
                <a:cubicBezTo>
                  <a:pt x="190535" y="70070"/>
                  <a:pt x="157436" y="75011"/>
                  <a:pt x="125765" y="82631"/>
                </a:cubicBezTo>
                <a:cubicBezTo>
                  <a:pt x="62900" y="247413"/>
                  <a:pt x="38135" y="422673"/>
                  <a:pt x="46708" y="599838"/>
                </a:cubicBezTo>
                <a:cubicBezTo>
                  <a:pt x="50518" y="678896"/>
                  <a:pt x="59090" y="761763"/>
                  <a:pt x="83855" y="837011"/>
                </a:cubicBezTo>
                <a:cubicBezTo>
                  <a:pt x="111478" y="921783"/>
                  <a:pt x="173390" y="959883"/>
                  <a:pt x="261973" y="943691"/>
                </a:cubicBezTo>
                <a:cubicBezTo>
                  <a:pt x="419135" y="915116"/>
                  <a:pt x="517243" y="768431"/>
                  <a:pt x="546770" y="620793"/>
                </a:cubicBezTo>
                <a:cubicBezTo>
                  <a:pt x="575345" y="482681"/>
                  <a:pt x="571535" y="295038"/>
                  <a:pt x="484858" y="176928"/>
                </a:cubicBezTo>
                <a:cubicBezTo>
                  <a:pt x="422707" y="92632"/>
                  <a:pt x="323052" y="64593"/>
                  <a:pt x="223665" y="68701"/>
                </a:cubicBezTo>
                <a:close/>
                <a:moveTo>
                  <a:pt x="218218" y="478"/>
                </a:moveTo>
                <a:cubicBezTo>
                  <a:pt x="357878" y="-5773"/>
                  <a:pt x="497002" y="49055"/>
                  <a:pt x="564868" y="182643"/>
                </a:cubicBezTo>
                <a:cubicBezTo>
                  <a:pt x="642973" y="336948"/>
                  <a:pt x="642020" y="554118"/>
                  <a:pt x="582965" y="714138"/>
                </a:cubicBezTo>
                <a:cubicBezTo>
                  <a:pt x="527720" y="866538"/>
                  <a:pt x="390560" y="1004651"/>
                  <a:pt x="219110" y="1000841"/>
                </a:cubicBezTo>
                <a:cubicBezTo>
                  <a:pt x="29563" y="996078"/>
                  <a:pt x="10513" y="771288"/>
                  <a:pt x="1940" y="625556"/>
                </a:cubicBezTo>
                <a:cubicBezTo>
                  <a:pt x="-8537" y="443628"/>
                  <a:pt x="23848" y="260748"/>
                  <a:pt x="88618" y="91203"/>
                </a:cubicBezTo>
                <a:cubicBezTo>
                  <a:pt x="54328" y="92156"/>
                  <a:pt x="43850" y="38816"/>
                  <a:pt x="80998" y="26433"/>
                </a:cubicBezTo>
                <a:cubicBezTo>
                  <a:pt x="125051" y="11431"/>
                  <a:pt x="171664" y="2561"/>
                  <a:pt x="218218" y="47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Graphic 13">
            <a:extLst>
              <a:ext uri="{FF2B5EF4-FFF2-40B4-BE49-F238E27FC236}">
                <a16:creationId xmlns:a16="http://schemas.microsoft.com/office/drawing/2014/main" id="{548EB8CE-30FC-487B-9832-6CFB9F9A9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2766" y="5422193"/>
            <a:ext cx="4152900" cy="1171575"/>
          </a:xfrm>
          <a:custGeom>
            <a:avLst/>
            <a:gdLst>
              <a:gd name="connsiteX0" fmla="*/ 4138498 w 4152900"/>
              <a:gd name="connsiteY0" fmla="*/ 7757 h 1171575"/>
              <a:gd name="connsiteX1" fmla="*/ 4077538 w 4152900"/>
              <a:gd name="connsiteY1" fmla="*/ 8710 h 1171575"/>
              <a:gd name="connsiteX2" fmla="*/ 3956570 w 4152900"/>
              <a:gd name="connsiteY2" fmla="*/ 49667 h 1171575"/>
              <a:gd name="connsiteX3" fmla="*/ 3728923 w 4152900"/>
              <a:gd name="connsiteY3" fmla="*/ 134440 h 1171575"/>
              <a:gd name="connsiteX4" fmla="*/ 3747020 w 4152900"/>
              <a:gd name="connsiteY4" fmla="*/ 178255 h 1171575"/>
              <a:gd name="connsiteX5" fmla="*/ 3927995 w 4152900"/>
              <a:gd name="connsiteY5" fmla="*/ 118247 h 1171575"/>
              <a:gd name="connsiteX6" fmla="*/ 3932757 w 4152900"/>
              <a:gd name="connsiteY6" fmla="*/ 116342 h 1171575"/>
              <a:gd name="connsiteX7" fmla="*/ 1983942 w 4152900"/>
              <a:gd name="connsiteY7" fmla="*/ 1101227 h 1171575"/>
              <a:gd name="connsiteX8" fmla="*/ 1709622 w 4152900"/>
              <a:gd name="connsiteY8" fmla="*/ 1109800 h 1171575"/>
              <a:gd name="connsiteX9" fmla="*/ 1540077 w 4152900"/>
              <a:gd name="connsiteY9" fmla="*/ 1027885 h 1171575"/>
              <a:gd name="connsiteX10" fmla="*/ 1689620 w 4152900"/>
              <a:gd name="connsiteY10" fmla="*/ 989785 h 1171575"/>
              <a:gd name="connsiteX11" fmla="*/ 1961082 w 4152900"/>
              <a:gd name="connsiteY11" fmla="*/ 864055 h 1171575"/>
              <a:gd name="connsiteX12" fmla="*/ 2031567 w 4152900"/>
              <a:gd name="connsiteY12" fmla="*/ 645932 h 1171575"/>
              <a:gd name="connsiteX13" fmla="*/ 1817255 w 4152900"/>
              <a:gd name="connsiteY13" fmla="*/ 572590 h 1171575"/>
              <a:gd name="connsiteX14" fmla="*/ 1570557 w 4152900"/>
              <a:gd name="connsiteY14" fmla="*/ 686890 h 1171575"/>
              <a:gd name="connsiteX15" fmla="*/ 1441970 w 4152900"/>
              <a:gd name="connsiteY15" fmla="*/ 911680 h 1171575"/>
              <a:gd name="connsiteX16" fmla="*/ 1445780 w 4152900"/>
              <a:gd name="connsiteY16" fmla="*/ 980260 h 1171575"/>
              <a:gd name="connsiteX17" fmla="*/ 1098117 w 4152900"/>
              <a:gd name="connsiteY17" fmla="*/ 1009787 h 1171575"/>
              <a:gd name="connsiteX18" fmla="*/ 26555 w 4152900"/>
              <a:gd name="connsiteY18" fmla="*/ 721180 h 1171575"/>
              <a:gd name="connsiteX19" fmla="*/ 4647 w 4152900"/>
              <a:gd name="connsiteY19" fmla="*/ 743087 h 1171575"/>
              <a:gd name="connsiteX20" fmla="*/ 1057160 w 4152900"/>
              <a:gd name="connsiteY20" fmla="*/ 1069795 h 1171575"/>
              <a:gd name="connsiteX21" fmla="*/ 1470545 w 4152900"/>
              <a:gd name="connsiteY21" fmla="*/ 1040267 h 1171575"/>
              <a:gd name="connsiteX22" fmla="*/ 1561032 w 4152900"/>
              <a:gd name="connsiteY22" fmla="*/ 1128850 h 1171575"/>
              <a:gd name="connsiteX23" fmla="*/ 1840115 w 4152900"/>
              <a:gd name="connsiteY23" fmla="*/ 1178380 h 1171575"/>
              <a:gd name="connsiteX24" fmla="*/ 2168727 w 4152900"/>
              <a:gd name="connsiteY24" fmla="*/ 1143137 h 1171575"/>
              <a:gd name="connsiteX25" fmla="*/ 2790710 w 4152900"/>
              <a:gd name="connsiteY25" fmla="*/ 945017 h 1171575"/>
              <a:gd name="connsiteX26" fmla="*/ 4074680 w 4152900"/>
              <a:gd name="connsiteY26" fmla="*/ 106817 h 1171575"/>
              <a:gd name="connsiteX27" fmla="*/ 4082300 w 4152900"/>
              <a:gd name="connsiteY27" fmla="*/ 97292 h 1171575"/>
              <a:gd name="connsiteX28" fmla="*/ 4075632 w 4152900"/>
              <a:gd name="connsiteY28" fmla="*/ 136345 h 1171575"/>
              <a:gd name="connsiteX29" fmla="*/ 4056582 w 4152900"/>
              <a:gd name="connsiteY29" fmla="*/ 225880 h 1171575"/>
              <a:gd name="connsiteX30" fmla="*/ 4017530 w 4152900"/>
              <a:gd name="connsiteY30" fmla="*/ 424000 h 1171575"/>
              <a:gd name="connsiteX31" fmla="*/ 4076585 w 4152900"/>
              <a:gd name="connsiteY31" fmla="*/ 440192 h 1171575"/>
              <a:gd name="connsiteX32" fmla="*/ 4126115 w 4152900"/>
              <a:gd name="connsiteY32" fmla="*/ 187780 h 1171575"/>
              <a:gd name="connsiteX33" fmla="*/ 4151832 w 4152900"/>
              <a:gd name="connsiteY33" fmla="*/ 62050 h 1171575"/>
              <a:gd name="connsiteX34" fmla="*/ 4138498 w 4152900"/>
              <a:gd name="connsiteY34" fmla="*/ 7757 h 1171575"/>
              <a:gd name="connsiteX35" fmla="*/ 1507692 w 4152900"/>
              <a:gd name="connsiteY35" fmla="*/ 942160 h 1171575"/>
              <a:gd name="connsiteX36" fmla="*/ 1639138 w 4152900"/>
              <a:gd name="connsiteY36" fmla="*/ 721180 h 1171575"/>
              <a:gd name="connsiteX37" fmla="*/ 1869642 w 4152900"/>
              <a:gd name="connsiteY37" fmla="*/ 640217 h 1171575"/>
              <a:gd name="connsiteX38" fmla="*/ 1974417 w 4152900"/>
              <a:gd name="connsiteY38" fmla="*/ 696415 h 1171575"/>
              <a:gd name="connsiteX39" fmla="*/ 1906790 w 4152900"/>
              <a:gd name="connsiteY39" fmla="*/ 818335 h 1171575"/>
              <a:gd name="connsiteX40" fmla="*/ 1656282 w 4152900"/>
              <a:gd name="connsiteY40" fmla="*/ 930730 h 1171575"/>
              <a:gd name="connsiteX41" fmla="*/ 1510550 w 4152900"/>
              <a:gd name="connsiteY41" fmla="*/ 967877 h 1171575"/>
              <a:gd name="connsiteX42" fmla="*/ 1507692 w 4152900"/>
              <a:gd name="connsiteY42" fmla="*/ 942160 h 1171575"/>
              <a:gd name="connsiteX43" fmla="*/ 4086110 w 4152900"/>
              <a:gd name="connsiteY43" fmla="*/ 82052 h 1171575"/>
              <a:gd name="connsiteX44" fmla="*/ 4081348 w 4152900"/>
              <a:gd name="connsiteY44" fmla="*/ 64907 h 1171575"/>
              <a:gd name="connsiteX45" fmla="*/ 4109923 w 4152900"/>
              <a:gd name="connsiteY45" fmla="*/ 60145 h 1171575"/>
              <a:gd name="connsiteX46" fmla="*/ 4086110 w 4152900"/>
              <a:gd name="connsiteY46" fmla="*/ 82052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152900" h="1171575">
                <a:moveTo>
                  <a:pt x="4138498" y="7757"/>
                </a:moveTo>
                <a:cubicBezTo>
                  <a:pt x="4119448" y="-6530"/>
                  <a:pt x="4097540" y="2042"/>
                  <a:pt x="4077538" y="8710"/>
                </a:cubicBezTo>
                <a:cubicBezTo>
                  <a:pt x="4036580" y="21092"/>
                  <a:pt x="3996575" y="35380"/>
                  <a:pt x="3956570" y="49667"/>
                </a:cubicBezTo>
                <a:cubicBezTo>
                  <a:pt x="3880370" y="76337"/>
                  <a:pt x="3801313" y="99197"/>
                  <a:pt x="3728923" y="134440"/>
                </a:cubicBezTo>
                <a:cubicBezTo>
                  <a:pt x="3704157" y="146822"/>
                  <a:pt x="3721303" y="184922"/>
                  <a:pt x="3747020" y="178255"/>
                </a:cubicBezTo>
                <a:cubicBezTo>
                  <a:pt x="3807980" y="163015"/>
                  <a:pt x="3867988" y="138250"/>
                  <a:pt x="3927995" y="118247"/>
                </a:cubicBezTo>
                <a:cubicBezTo>
                  <a:pt x="3929900" y="117295"/>
                  <a:pt x="3930853" y="117295"/>
                  <a:pt x="3932757" y="116342"/>
                </a:cubicBezTo>
                <a:cubicBezTo>
                  <a:pt x="3347923" y="558302"/>
                  <a:pt x="2734513" y="1019312"/>
                  <a:pt x="1983942" y="1101227"/>
                </a:cubicBezTo>
                <a:cubicBezTo>
                  <a:pt x="1894407" y="1110752"/>
                  <a:pt x="1800110" y="1120277"/>
                  <a:pt x="1709622" y="1109800"/>
                </a:cubicBezTo>
                <a:cubicBezTo>
                  <a:pt x="1648663" y="1102180"/>
                  <a:pt x="1580082" y="1076462"/>
                  <a:pt x="1540077" y="1027885"/>
                </a:cubicBezTo>
                <a:cubicBezTo>
                  <a:pt x="1590560" y="1017407"/>
                  <a:pt x="1640090" y="1005025"/>
                  <a:pt x="1689620" y="989785"/>
                </a:cubicBezTo>
                <a:cubicBezTo>
                  <a:pt x="1782013" y="960257"/>
                  <a:pt x="1883930" y="924062"/>
                  <a:pt x="1961082" y="864055"/>
                </a:cubicBezTo>
                <a:cubicBezTo>
                  <a:pt x="2024900" y="814525"/>
                  <a:pt x="2072525" y="725942"/>
                  <a:pt x="2031567" y="645932"/>
                </a:cubicBezTo>
                <a:cubicBezTo>
                  <a:pt x="1991563" y="567827"/>
                  <a:pt x="1894407" y="562112"/>
                  <a:pt x="1817255" y="572590"/>
                </a:cubicBezTo>
                <a:cubicBezTo>
                  <a:pt x="1725815" y="584972"/>
                  <a:pt x="1640090" y="625930"/>
                  <a:pt x="1570557" y="686890"/>
                </a:cubicBezTo>
                <a:cubicBezTo>
                  <a:pt x="1505788" y="744040"/>
                  <a:pt x="1451495" y="824050"/>
                  <a:pt x="1441970" y="911680"/>
                </a:cubicBezTo>
                <a:cubicBezTo>
                  <a:pt x="1439113" y="935492"/>
                  <a:pt x="1441017" y="958352"/>
                  <a:pt x="1445780" y="980260"/>
                </a:cubicBezTo>
                <a:cubicBezTo>
                  <a:pt x="1331480" y="999310"/>
                  <a:pt x="1214322" y="1007882"/>
                  <a:pt x="1098117" y="1009787"/>
                </a:cubicBezTo>
                <a:cubicBezTo>
                  <a:pt x="729500" y="1017407"/>
                  <a:pt x="312305" y="981212"/>
                  <a:pt x="26555" y="721180"/>
                </a:cubicBezTo>
                <a:cubicBezTo>
                  <a:pt x="12267" y="706892"/>
                  <a:pt x="-9640" y="728800"/>
                  <a:pt x="4647" y="743087"/>
                </a:cubicBezTo>
                <a:cubicBezTo>
                  <a:pt x="278967" y="1019312"/>
                  <a:pt x="685685" y="1069795"/>
                  <a:pt x="1057160" y="1069795"/>
                </a:cubicBezTo>
                <a:cubicBezTo>
                  <a:pt x="1195272" y="1069795"/>
                  <a:pt x="1334338" y="1063127"/>
                  <a:pt x="1470545" y="1040267"/>
                </a:cubicBezTo>
                <a:cubicBezTo>
                  <a:pt x="1491500" y="1076462"/>
                  <a:pt x="1522932" y="1106942"/>
                  <a:pt x="1561032" y="1128850"/>
                </a:cubicBezTo>
                <a:cubicBezTo>
                  <a:pt x="1644852" y="1178380"/>
                  <a:pt x="1745817" y="1181237"/>
                  <a:pt x="1840115" y="1178380"/>
                </a:cubicBezTo>
                <a:cubicBezTo>
                  <a:pt x="1950605" y="1175522"/>
                  <a:pt x="2060142" y="1163140"/>
                  <a:pt x="2168727" y="1143137"/>
                </a:cubicBezTo>
                <a:cubicBezTo>
                  <a:pt x="2383993" y="1104085"/>
                  <a:pt x="2591638" y="1033600"/>
                  <a:pt x="2790710" y="945017"/>
                </a:cubicBezTo>
                <a:cubicBezTo>
                  <a:pt x="3258388" y="735467"/>
                  <a:pt x="3674630" y="423047"/>
                  <a:pt x="4074680" y="106817"/>
                </a:cubicBezTo>
                <a:cubicBezTo>
                  <a:pt x="4078490" y="103960"/>
                  <a:pt x="4080395" y="101102"/>
                  <a:pt x="4082300" y="97292"/>
                </a:cubicBezTo>
                <a:cubicBezTo>
                  <a:pt x="4079442" y="111580"/>
                  <a:pt x="4078490" y="126820"/>
                  <a:pt x="4075632" y="136345"/>
                </a:cubicBezTo>
                <a:cubicBezTo>
                  <a:pt x="4068965" y="165872"/>
                  <a:pt x="4063250" y="196352"/>
                  <a:pt x="4056582" y="225880"/>
                </a:cubicBezTo>
                <a:cubicBezTo>
                  <a:pt x="4043248" y="291602"/>
                  <a:pt x="4029913" y="358277"/>
                  <a:pt x="4017530" y="424000"/>
                </a:cubicBezTo>
                <a:cubicBezTo>
                  <a:pt x="4009910" y="462100"/>
                  <a:pt x="4068965" y="479245"/>
                  <a:pt x="4076585" y="440192"/>
                </a:cubicBezTo>
                <a:cubicBezTo>
                  <a:pt x="4092778" y="355420"/>
                  <a:pt x="4108970" y="271600"/>
                  <a:pt x="4126115" y="187780"/>
                </a:cubicBezTo>
                <a:cubicBezTo>
                  <a:pt x="4134688" y="145870"/>
                  <a:pt x="4146117" y="103960"/>
                  <a:pt x="4151832" y="62050"/>
                </a:cubicBezTo>
                <a:cubicBezTo>
                  <a:pt x="4156595" y="43000"/>
                  <a:pt x="4156595" y="21092"/>
                  <a:pt x="4138498" y="7757"/>
                </a:cubicBezTo>
                <a:close/>
                <a:moveTo>
                  <a:pt x="1507692" y="942160"/>
                </a:moveTo>
                <a:cubicBezTo>
                  <a:pt x="1504835" y="854530"/>
                  <a:pt x="1572463" y="771662"/>
                  <a:pt x="1639138" y="721180"/>
                </a:cubicBezTo>
                <a:cubicBezTo>
                  <a:pt x="1704860" y="671650"/>
                  <a:pt x="1787727" y="641170"/>
                  <a:pt x="1869642" y="640217"/>
                </a:cubicBezTo>
                <a:cubicBezTo>
                  <a:pt x="1910600" y="640217"/>
                  <a:pt x="1964892" y="647837"/>
                  <a:pt x="1974417" y="696415"/>
                </a:cubicBezTo>
                <a:cubicBezTo>
                  <a:pt x="1984895" y="747850"/>
                  <a:pt x="1945842" y="791665"/>
                  <a:pt x="1906790" y="818335"/>
                </a:cubicBezTo>
                <a:cubicBezTo>
                  <a:pt x="1832495" y="869770"/>
                  <a:pt x="1742007" y="904060"/>
                  <a:pt x="1656282" y="930730"/>
                </a:cubicBezTo>
                <a:cubicBezTo>
                  <a:pt x="1608657" y="945970"/>
                  <a:pt x="1560080" y="958352"/>
                  <a:pt x="1510550" y="967877"/>
                </a:cubicBezTo>
                <a:cubicBezTo>
                  <a:pt x="1508645" y="959305"/>
                  <a:pt x="1507692" y="950732"/>
                  <a:pt x="1507692" y="942160"/>
                </a:cubicBezTo>
                <a:close/>
                <a:moveTo>
                  <a:pt x="4086110" y="82052"/>
                </a:moveTo>
                <a:cubicBezTo>
                  <a:pt x="4086110" y="76337"/>
                  <a:pt x="4084205" y="70622"/>
                  <a:pt x="4081348" y="64907"/>
                </a:cubicBezTo>
                <a:cubicBezTo>
                  <a:pt x="4091825" y="62050"/>
                  <a:pt x="4101350" y="60145"/>
                  <a:pt x="4109923" y="60145"/>
                </a:cubicBezTo>
                <a:cubicBezTo>
                  <a:pt x="4098492" y="59192"/>
                  <a:pt x="4090873" y="68717"/>
                  <a:pt x="4086110" y="8205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5EA3A31-99FF-4EDC-B237-277C5E30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446633" y="3797605"/>
            <a:ext cx="771525" cy="1866900"/>
          </a:xfrm>
          <a:custGeom>
            <a:avLst/>
            <a:gdLst>
              <a:gd name="connsiteX0" fmla="*/ 778056 w 771525"/>
              <a:gd name="connsiteY0" fmla="*/ 792679 h 1866900"/>
              <a:gd name="connsiteX1" fmla="*/ 663756 w 771525"/>
              <a:gd name="connsiteY1" fmla="*/ 313571 h 1866900"/>
              <a:gd name="connsiteX2" fmla="*/ 326571 w 771525"/>
              <a:gd name="connsiteY2" fmla="*/ 1151 h 1866900"/>
              <a:gd name="connsiteX3" fmla="*/ 317046 w 771525"/>
              <a:gd name="connsiteY3" fmla="*/ 34489 h 1866900"/>
              <a:gd name="connsiteX4" fmla="*/ 714239 w 771525"/>
              <a:gd name="connsiteY4" fmla="*/ 765056 h 1866900"/>
              <a:gd name="connsiteX5" fmla="*/ 638039 w 771525"/>
              <a:gd name="connsiteY5" fmla="*/ 1217494 h 1866900"/>
              <a:gd name="connsiteX6" fmla="*/ 393246 w 771525"/>
              <a:gd name="connsiteY6" fmla="*/ 1548011 h 1866900"/>
              <a:gd name="connsiteX7" fmla="*/ 17009 w 771525"/>
              <a:gd name="connsiteY7" fmla="*/ 1804234 h 1866900"/>
              <a:gd name="connsiteX8" fmla="*/ 43679 w 771525"/>
              <a:gd name="connsiteY8" fmla="*/ 1868051 h 1866900"/>
              <a:gd name="connsiteX9" fmla="*/ 688521 w 771525"/>
              <a:gd name="connsiteY9" fmla="*/ 1265119 h 1866900"/>
              <a:gd name="connsiteX10" fmla="*/ 778056 w 771525"/>
              <a:gd name="connsiteY10" fmla="*/ 792679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1525" h="1866900">
                <a:moveTo>
                  <a:pt x="778056" y="792679"/>
                </a:moveTo>
                <a:cubicBezTo>
                  <a:pt x="767579" y="629801"/>
                  <a:pt x="736146" y="462161"/>
                  <a:pt x="663756" y="313571"/>
                </a:cubicBezTo>
                <a:cubicBezTo>
                  <a:pt x="593271" y="171649"/>
                  <a:pt x="478019" y="53539"/>
                  <a:pt x="326571" y="1151"/>
                </a:cubicBezTo>
                <a:cubicBezTo>
                  <a:pt x="305616" y="-6469"/>
                  <a:pt x="297044" y="25916"/>
                  <a:pt x="317046" y="34489"/>
                </a:cubicBezTo>
                <a:cubicBezTo>
                  <a:pt x="606606" y="148789"/>
                  <a:pt x="694236" y="485021"/>
                  <a:pt x="714239" y="765056"/>
                </a:cubicBezTo>
                <a:cubicBezTo>
                  <a:pt x="725669" y="921266"/>
                  <a:pt x="707571" y="1075571"/>
                  <a:pt x="638039" y="1217494"/>
                </a:cubicBezTo>
                <a:cubicBezTo>
                  <a:pt x="578031" y="1341319"/>
                  <a:pt x="491354" y="1452761"/>
                  <a:pt x="393246" y="1548011"/>
                </a:cubicBezTo>
                <a:cubicBezTo>
                  <a:pt x="282756" y="1655644"/>
                  <a:pt x="154169" y="1733749"/>
                  <a:pt x="17009" y="1804234"/>
                </a:cubicBezTo>
                <a:cubicBezTo>
                  <a:pt x="-18234" y="1822331"/>
                  <a:pt x="6531" y="1881386"/>
                  <a:pt x="43679" y="1868051"/>
                </a:cubicBezTo>
                <a:cubicBezTo>
                  <a:pt x="320856" y="1773754"/>
                  <a:pt x="560886" y="1524199"/>
                  <a:pt x="688521" y="1265119"/>
                </a:cubicBezTo>
                <a:cubicBezTo>
                  <a:pt x="762816" y="1118434"/>
                  <a:pt x="788534" y="958414"/>
                  <a:pt x="778056" y="7926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AED9D14-7EB0-4C52-9BBA-F06687CE4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696200" y="5035942"/>
            <a:ext cx="219075" cy="361950"/>
          </a:xfrm>
          <a:custGeom>
            <a:avLst/>
            <a:gdLst>
              <a:gd name="connsiteX0" fmla="*/ 105678 w 219075"/>
              <a:gd name="connsiteY0" fmla="*/ 15552 h 361950"/>
              <a:gd name="connsiteX1" fmla="*/ 98058 w 219075"/>
              <a:gd name="connsiteY1" fmla="*/ 76512 h 361950"/>
              <a:gd name="connsiteX2" fmla="*/ 21858 w 219075"/>
              <a:gd name="connsiteY2" fmla="*/ 144140 h 361950"/>
              <a:gd name="connsiteX3" fmla="*/ 1855 w 219075"/>
              <a:gd name="connsiteY3" fmla="*/ 201290 h 361950"/>
              <a:gd name="connsiteX4" fmla="*/ 60910 w 219075"/>
              <a:gd name="connsiteY4" fmla="*/ 254630 h 361950"/>
              <a:gd name="connsiteX5" fmla="*/ 162828 w 219075"/>
              <a:gd name="connsiteY5" fmla="*/ 347975 h 361950"/>
              <a:gd name="connsiteX6" fmla="*/ 223788 w 219075"/>
              <a:gd name="connsiteY6" fmla="*/ 331782 h 361950"/>
              <a:gd name="connsiteX7" fmla="*/ 165685 w 219075"/>
              <a:gd name="connsiteY7" fmla="*/ 25077 h 361950"/>
              <a:gd name="connsiteX8" fmla="*/ 105678 w 219075"/>
              <a:gd name="connsiteY8" fmla="*/ 15552 h 361950"/>
              <a:gd name="connsiteX9" fmla="*/ 85675 w 219075"/>
              <a:gd name="connsiteY9" fmla="*/ 197480 h 361950"/>
              <a:gd name="connsiteX10" fmla="*/ 68530 w 219075"/>
              <a:gd name="connsiteY10" fmla="*/ 174620 h 361950"/>
              <a:gd name="connsiteX11" fmla="*/ 101868 w 219075"/>
              <a:gd name="connsiteY11" fmla="*/ 139377 h 361950"/>
              <a:gd name="connsiteX12" fmla="*/ 112345 w 219075"/>
              <a:gd name="connsiteY12" fmla="*/ 126995 h 361950"/>
              <a:gd name="connsiteX13" fmla="*/ 120918 w 219075"/>
              <a:gd name="connsiteY13" fmla="*/ 152712 h 361950"/>
              <a:gd name="connsiteX14" fmla="*/ 144730 w 219075"/>
              <a:gd name="connsiteY14" fmla="*/ 242247 h 361950"/>
              <a:gd name="connsiteX15" fmla="*/ 85675 w 219075"/>
              <a:gd name="connsiteY15" fmla="*/ 19748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9075" h="361950">
                <a:moveTo>
                  <a:pt x="105678" y="15552"/>
                </a:moveTo>
                <a:cubicBezTo>
                  <a:pt x="95200" y="34602"/>
                  <a:pt x="94248" y="55557"/>
                  <a:pt x="98058" y="76512"/>
                </a:cubicBezTo>
                <a:cubicBezTo>
                  <a:pt x="74245" y="100325"/>
                  <a:pt x="45670" y="118422"/>
                  <a:pt x="21858" y="144140"/>
                </a:cubicBezTo>
                <a:cubicBezTo>
                  <a:pt x="7570" y="159380"/>
                  <a:pt x="-4812" y="178430"/>
                  <a:pt x="1855" y="201290"/>
                </a:cubicBezTo>
                <a:cubicBezTo>
                  <a:pt x="10428" y="227960"/>
                  <a:pt x="39955" y="240342"/>
                  <a:pt x="60910" y="254630"/>
                </a:cubicBezTo>
                <a:cubicBezTo>
                  <a:pt x="99010" y="280347"/>
                  <a:pt x="135205" y="311780"/>
                  <a:pt x="162828" y="347975"/>
                </a:cubicBezTo>
                <a:cubicBezTo>
                  <a:pt x="181878" y="372740"/>
                  <a:pt x="223788" y="367025"/>
                  <a:pt x="223788" y="331782"/>
                </a:cubicBezTo>
                <a:cubicBezTo>
                  <a:pt x="225693" y="227960"/>
                  <a:pt x="188545" y="125090"/>
                  <a:pt x="165685" y="25077"/>
                </a:cubicBezTo>
                <a:cubicBezTo>
                  <a:pt x="160923" y="-4450"/>
                  <a:pt x="119965" y="-8260"/>
                  <a:pt x="105678" y="15552"/>
                </a:cubicBezTo>
                <a:close/>
                <a:moveTo>
                  <a:pt x="85675" y="197480"/>
                </a:moveTo>
                <a:cubicBezTo>
                  <a:pt x="72340" y="188907"/>
                  <a:pt x="64720" y="189860"/>
                  <a:pt x="68530" y="174620"/>
                </a:cubicBezTo>
                <a:cubicBezTo>
                  <a:pt x="70435" y="167000"/>
                  <a:pt x="96153" y="146045"/>
                  <a:pt x="101868" y="139377"/>
                </a:cubicBezTo>
                <a:cubicBezTo>
                  <a:pt x="105678" y="135567"/>
                  <a:pt x="108535" y="130805"/>
                  <a:pt x="112345" y="126995"/>
                </a:cubicBezTo>
                <a:cubicBezTo>
                  <a:pt x="115203" y="135567"/>
                  <a:pt x="118060" y="144140"/>
                  <a:pt x="120918" y="152712"/>
                </a:cubicBezTo>
                <a:cubicBezTo>
                  <a:pt x="129490" y="182240"/>
                  <a:pt x="138063" y="211767"/>
                  <a:pt x="144730" y="242247"/>
                </a:cubicBezTo>
                <a:cubicBezTo>
                  <a:pt x="126633" y="225102"/>
                  <a:pt x="106630" y="210815"/>
                  <a:pt x="85675" y="19748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21FB0FE9-6618-432E-9C97-8E7D3F53B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6854" y="5349543"/>
            <a:ext cx="600075" cy="590550"/>
          </a:xfrm>
          <a:custGeom>
            <a:avLst/>
            <a:gdLst>
              <a:gd name="connsiteX0" fmla="*/ 558325 w 600075"/>
              <a:gd name="connsiteY0" fmla="*/ 304238 h 590550"/>
              <a:gd name="connsiteX1" fmla="*/ 436405 w 600075"/>
              <a:gd name="connsiteY1" fmla="*/ 295665 h 590550"/>
              <a:gd name="connsiteX2" fmla="*/ 315438 w 600075"/>
              <a:gd name="connsiteY2" fmla="*/ 277568 h 590550"/>
              <a:gd name="connsiteX3" fmla="*/ 294483 w 600075"/>
              <a:gd name="connsiteY3" fmla="*/ 276615 h 590550"/>
              <a:gd name="connsiteX4" fmla="*/ 287815 w 600075"/>
              <a:gd name="connsiteY4" fmla="*/ 266138 h 590550"/>
              <a:gd name="connsiteX5" fmla="*/ 428785 w 600075"/>
              <a:gd name="connsiteY5" fmla="*/ 52778 h 590550"/>
              <a:gd name="connsiteX6" fmla="*/ 376398 w 600075"/>
              <a:gd name="connsiteY6" fmla="*/ 22298 h 590550"/>
              <a:gd name="connsiteX7" fmla="*/ 276385 w 600075"/>
              <a:gd name="connsiteY7" fmla="*/ 176603 h 590550"/>
              <a:gd name="connsiteX8" fmla="*/ 273528 w 600075"/>
              <a:gd name="connsiteY8" fmla="*/ 145170 h 590550"/>
              <a:gd name="connsiteX9" fmla="*/ 266860 w 600075"/>
              <a:gd name="connsiteY9" fmla="*/ 79448 h 590550"/>
              <a:gd name="connsiteX10" fmla="*/ 257335 w 600075"/>
              <a:gd name="connsiteY10" fmla="*/ 28965 h 590550"/>
              <a:gd name="connsiteX11" fmla="*/ 259240 w 600075"/>
              <a:gd name="connsiteY11" fmla="*/ 26108 h 590550"/>
              <a:gd name="connsiteX12" fmla="*/ 260193 w 600075"/>
              <a:gd name="connsiteY12" fmla="*/ 23250 h 590550"/>
              <a:gd name="connsiteX13" fmla="*/ 255430 w 600075"/>
              <a:gd name="connsiteY13" fmla="*/ 3248 h 590550"/>
              <a:gd name="connsiteX14" fmla="*/ 252573 w 600075"/>
              <a:gd name="connsiteY14" fmla="*/ 1343 h 590550"/>
              <a:gd name="connsiteX15" fmla="*/ 234475 w 600075"/>
              <a:gd name="connsiteY15" fmla="*/ 5153 h 590550"/>
              <a:gd name="connsiteX16" fmla="*/ 226855 w 600075"/>
              <a:gd name="connsiteY16" fmla="*/ 80400 h 590550"/>
              <a:gd name="connsiteX17" fmla="*/ 229713 w 600075"/>
              <a:gd name="connsiteY17" fmla="*/ 168983 h 590550"/>
              <a:gd name="connsiteX18" fmla="*/ 139225 w 600075"/>
              <a:gd name="connsiteY18" fmla="*/ 47063 h 590550"/>
              <a:gd name="connsiteX19" fmla="*/ 109698 w 600075"/>
              <a:gd name="connsiteY19" fmla="*/ 76590 h 590550"/>
              <a:gd name="connsiteX20" fmla="*/ 224950 w 600075"/>
              <a:gd name="connsiteY20" fmla="*/ 260423 h 590550"/>
              <a:gd name="connsiteX21" fmla="*/ 216378 w 600075"/>
              <a:gd name="connsiteY21" fmla="*/ 273758 h 590550"/>
              <a:gd name="connsiteX22" fmla="*/ 20163 w 600075"/>
              <a:gd name="connsiteY22" fmla="*/ 255660 h 590550"/>
              <a:gd name="connsiteX23" fmla="*/ 12543 w 600075"/>
              <a:gd name="connsiteY23" fmla="*/ 288045 h 590550"/>
              <a:gd name="connsiteX24" fmla="*/ 192565 w 600075"/>
              <a:gd name="connsiteY24" fmla="*/ 315668 h 590550"/>
              <a:gd name="connsiteX25" fmla="*/ 61120 w 600075"/>
              <a:gd name="connsiteY25" fmla="*/ 552840 h 590550"/>
              <a:gd name="connsiteX26" fmla="*/ 100173 w 600075"/>
              <a:gd name="connsiteY26" fmla="*/ 575700 h 590550"/>
              <a:gd name="connsiteX27" fmla="*/ 230665 w 600075"/>
              <a:gd name="connsiteY27" fmla="*/ 357578 h 590550"/>
              <a:gd name="connsiteX28" fmla="*/ 230665 w 600075"/>
              <a:gd name="connsiteY28" fmla="*/ 549983 h 590550"/>
              <a:gd name="connsiteX29" fmla="*/ 285910 w 600075"/>
              <a:gd name="connsiteY29" fmla="*/ 549983 h 590550"/>
              <a:gd name="connsiteX30" fmla="*/ 287815 w 600075"/>
              <a:gd name="connsiteY30" fmla="*/ 362340 h 590550"/>
              <a:gd name="connsiteX31" fmla="*/ 322105 w 600075"/>
              <a:gd name="connsiteY31" fmla="*/ 418538 h 590550"/>
              <a:gd name="connsiteX32" fmla="*/ 359253 w 600075"/>
              <a:gd name="connsiteY32" fmla="*/ 485213 h 590550"/>
              <a:gd name="connsiteX33" fmla="*/ 373540 w 600075"/>
              <a:gd name="connsiteY33" fmla="*/ 514740 h 590550"/>
              <a:gd name="connsiteX34" fmla="*/ 390685 w 600075"/>
              <a:gd name="connsiteY34" fmla="*/ 550935 h 590550"/>
              <a:gd name="connsiteX35" fmla="*/ 390685 w 600075"/>
              <a:gd name="connsiteY35" fmla="*/ 563318 h 590550"/>
              <a:gd name="connsiteX36" fmla="*/ 392590 w 600075"/>
              <a:gd name="connsiteY36" fmla="*/ 570938 h 590550"/>
              <a:gd name="connsiteX37" fmla="*/ 444978 w 600075"/>
              <a:gd name="connsiteY37" fmla="*/ 577605 h 590550"/>
              <a:gd name="connsiteX38" fmla="*/ 406878 w 600075"/>
              <a:gd name="connsiteY38" fmla="*/ 457590 h 590550"/>
              <a:gd name="connsiteX39" fmla="*/ 329725 w 600075"/>
              <a:gd name="connsiteY39" fmla="*/ 330908 h 590550"/>
              <a:gd name="connsiteX40" fmla="*/ 344965 w 600075"/>
              <a:gd name="connsiteY40" fmla="*/ 332813 h 590550"/>
              <a:gd name="connsiteX41" fmla="*/ 596425 w 600075"/>
              <a:gd name="connsiteY41" fmla="*/ 353768 h 590550"/>
              <a:gd name="connsiteX42" fmla="*/ 558325 w 600075"/>
              <a:gd name="connsiteY42" fmla="*/ 304238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0075" h="590550">
                <a:moveTo>
                  <a:pt x="558325" y="304238"/>
                </a:moveTo>
                <a:cubicBezTo>
                  <a:pt x="518320" y="334718"/>
                  <a:pt x="477363" y="308048"/>
                  <a:pt x="436405" y="295665"/>
                </a:cubicBezTo>
                <a:cubicBezTo>
                  <a:pt x="397353" y="283283"/>
                  <a:pt x="356395" y="279473"/>
                  <a:pt x="315438" y="277568"/>
                </a:cubicBezTo>
                <a:cubicBezTo>
                  <a:pt x="308770" y="277568"/>
                  <a:pt x="302103" y="276615"/>
                  <a:pt x="294483" y="276615"/>
                </a:cubicBezTo>
                <a:cubicBezTo>
                  <a:pt x="292578" y="272805"/>
                  <a:pt x="289720" y="268995"/>
                  <a:pt x="287815" y="266138"/>
                </a:cubicBezTo>
                <a:cubicBezTo>
                  <a:pt x="333535" y="194700"/>
                  <a:pt x="380208" y="123263"/>
                  <a:pt x="428785" y="52778"/>
                </a:cubicBezTo>
                <a:cubicBezTo>
                  <a:pt x="450693" y="20393"/>
                  <a:pt x="398305" y="-10087"/>
                  <a:pt x="376398" y="22298"/>
                </a:cubicBezTo>
                <a:cubicBezTo>
                  <a:pt x="343060" y="73733"/>
                  <a:pt x="309723" y="125168"/>
                  <a:pt x="276385" y="176603"/>
                </a:cubicBezTo>
                <a:cubicBezTo>
                  <a:pt x="275433" y="166125"/>
                  <a:pt x="274480" y="155648"/>
                  <a:pt x="273528" y="145170"/>
                </a:cubicBezTo>
                <a:cubicBezTo>
                  <a:pt x="271623" y="123263"/>
                  <a:pt x="268765" y="101355"/>
                  <a:pt x="266860" y="79448"/>
                </a:cubicBezTo>
                <a:cubicBezTo>
                  <a:pt x="265908" y="71828"/>
                  <a:pt x="258288" y="43253"/>
                  <a:pt x="257335" y="28965"/>
                </a:cubicBezTo>
                <a:cubicBezTo>
                  <a:pt x="258288" y="28013"/>
                  <a:pt x="258288" y="27060"/>
                  <a:pt x="259240" y="26108"/>
                </a:cubicBezTo>
                <a:cubicBezTo>
                  <a:pt x="259240" y="25155"/>
                  <a:pt x="260193" y="24203"/>
                  <a:pt x="260193" y="23250"/>
                </a:cubicBezTo>
                <a:cubicBezTo>
                  <a:pt x="264003" y="15630"/>
                  <a:pt x="262098" y="8010"/>
                  <a:pt x="255430" y="3248"/>
                </a:cubicBezTo>
                <a:cubicBezTo>
                  <a:pt x="254478" y="2295"/>
                  <a:pt x="253525" y="2295"/>
                  <a:pt x="252573" y="1343"/>
                </a:cubicBezTo>
                <a:cubicBezTo>
                  <a:pt x="247810" y="-1515"/>
                  <a:pt x="239238" y="390"/>
                  <a:pt x="234475" y="5153"/>
                </a:cubicBezTo>
                <a:cubicBezTo>
                  <a:pt x="218283" y="23250"/>
                  <a:pt x="225903" y="58493"/>
                  <a:pt x="226855" y="80400"/>
                </a:cubicBezTo>
                <a:cubicBezTo>
                  <a:pt x="227808" y="109928"/>
                  <a:pt x="228760" y="139455"/>
                  <a:pt x="229713" y="168983"/>
                </a:cubicBezTo>
                <a:cubicBezTo>
                  <a:pt x="203043" y="125168"/>
                  <a:pt x="174468" y="82305"/>
                  <a:pt x="139225" y="47063"/>
                </a:cubicBezTo>
                <a:cubicBezTo>
                  <a:pt x="120175" y="28013"/>
                  <a:pt x="91600" y="56588"/>
                  <a:pt x="109698" y="76590"/>
                </a:cubicBezTo>
                <a:cubicBezTo>
                  <a:pt x="158275" y="128978"/>
                  <a:pt x="190660" y="197558"/>
                  <a:pt x="224950" y="260423"/>
                </a:cubicBezTo>
                <a:cubicBezTo>
                  <a:pt x="222093" y="265185"/>
                  <a:pt x="219235" y="268995"/>
                  <a:pt x="216378" y="273758"/>
                </a:cubicBezTo>
                <a:cubicBezTo>
                  <a:pt x="150655" y="270900"/>
                  <a:pt x="85885" y="266138"/>
                  <a:pt x="20163" y="255660"/>
                </a:cubicBezTo>
                <a:cubicBezTo>
                  <a:pt x="160" y="252803"/>
                  <a:pt x="-9365" y="283283"/>
                  <a:pt x="12543" y="288045"/>
                </a:cubicBezTo>
                <a:cubicBezTo>
                  <a:pt x="72550" y="302333"/>
                  <a:pt x="132558" y="309953"/>
                  <a:pt x="192565" y="315668"/>
                </a:cubicBezTo>
                <a:cubicBezTo>
                  <a:pt x="146845" y="393773"/>
                  <a:pt x="103030" y="472830"/>
                  <a:pt x="61120" y="552840"/>
                </a:cubicBezTo>
                <a:cubicBezTo>
                  <a:pt x="47785" y="578558"/>
                  <a:pt x="84933" y="600465"/>
                  <a:pt x="100173" y="575700"/>
                </a:cubicBezTo>
                <a:cubicBezTo>
                  <a:pt x="143035" y="502358"/>
                  <a:pt x="186850" y="429015"/>
                  <a:pt x="230665" y="357578"/>
                </a:cubicBezTo>
                <a:cubicBezTo>
                  <a:pt x="228760" y="422348"/>
                  <a:pt x="225903" y="487118"/>
                  <a:pt x="230665" y="549983"/>
                </a:cubicBezTo>
                <a:cubicBezTo>
                  <a:pt x="233523" y="586178"/>
                  <a:pt x="282100" y="585225"/>
                  <a:pt x="285910" y="549983"/>
                </a:cubicBezTo>
                <a:cubicBezTo>
                  <a:pt x="293530" y="489023"/>
                  <a:pt x="291625" y="425205"/>
                  <a:pt x="287815" y="362340"/>
                </a:cubicBezTo>
                <a:cubicBezTo>
                  <a:pt x="299245" y="380438"/>
                  <a:pt x="310675" y="399488"/>
                  <a:pt x="322105" y="418538"/>
                </a:cubicBezTo>
                <a:cubicBezTo>
                  <a:pt x="335440" y="440445"/>
                  <a:pt x="347823" y="462353"/>
                  <a:pt x="359253" y="485213"/>
                </a:cubicBezTo>
                <a:cubicBezTo>
                  <a:pt x="364015" y="494738"/>
                  <a:pt x="368778" y="505215"/>
                  <a:pt x="373540" y="514740"/>
                </a:cubicBezTo>
                <a:cubicBezTo>
                  <a:pt x="374493" y="516645"/>
                  <a:pt x="383065" y="548078"/>
                  <a:pt x="390685" y="550935"/>
                </a:cubicBezTo>
                <a:cubicBezTo>
                  <a:pt x="389733" y="554745"/>
                  <a:pt x="389733" y="558555"/>
                  <a:pt x="390685" y="563318"/>
                </a:cubicBezTo>
                <a:cubicBezTo>
                  <a:pt x="391638" y="566175"/>
                  <a:pt x="391638" y="568080"/>
                  <a:pt x="392590" y="570938"/>
                </a:cubicBezTo>
                <a:cubicBezTo>
                  <a:pt x="399258" y="596655"/>
                  <a:pt x="430690" y="596655"/>
                  <a:pt x="444978" y="577605"/>
                </a:cubicBezTo>
                <a:cubicBezTo>
                  <a:pt x="464980" y="549030"/>
                  <a:pt x="421165" y="483308"/>
                  <a:pt x="406878" y="457590"/>
                </a:cubicBezTo>
                <a:cubicBezTo>
                  <a:pt x="383065" y="413775"/>
                  <a:pt x="356395" y="372818"/>
                  <a:pt x="329725" y="330908"/>
                </a:cubicBezTo>
                <a:cubicBezTo>
                  <a:pt x="334488" y="331860"/>
                  <a:pt x="340203" y="331860"/>
                  <a:pt x="344965" y="332813"/>
                </a:cubicBezTo>
                <a:cubicBezTo>
                  <a:pt x="428785" y="343290"/>
                  <a:pt x="518320" y="414728"/>
                  <a:pt x="596425" y="353768"/>
                </a:cubicBezTo>
                <a:cubicBezTo>
                  <a:pt x="623095" y="331860"/>
                  <a:pt x="585948" y="283283"/>
                  <a:pt x="558325" y="30423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CCDA6145-C86C-4C35-82D9-FEA81965D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4666306" y="4993168"/>
            <a:ext cx="434854" cy="427952"/>
          </a:xfrm>
          <a:custGeom>
            <a:avLst/>
            <a:gdLst>
              <a:gd name="connsiteX0" fmla="*/ 558325 w 600075"/>
              <a:gd name="connsiteY0" fmla="*/ 304238 h 590550"/>
              <a:gd name="connsiteX1" fmla="*/ 436405 w 600075"/>
              <a:gd name="connsiteY1" fmla="*/ 295665 h 590550"/>
              <a:gd name="connsiteX2" fmla="*/ 315438 w 600075"/>
              <a:gd name="connsiteY2" fmla="*/ 277568 h 590550"/>
              <a:gd name="connsiteX3" fmla="*/ 294483 w 600075"/>
              <a:gd name="connsiteY3" fmla="*/ 276615 h 590550"/>
              <a:gd name="connsiteX4" fmla="*/ 287815 w 600075"/>
              <a:gd name="connsiteY4" fmla="*/ 266138 h 590550"/>
              <a:gd name="connsiteX5" fmla="*/ 428785 w 600075"/>
              <a:gd name="connsiteY5" fmla="*/ 52778 h 590550"/>
              <a:gd name="connsiteX6" fmla="*/ 376398 w 600075"/>
              <a:gd name="connsiteY6" fmla="*/ 22298 h 590550"/>
              <a:gd name="connsiteX7" fmla="*/ 276385 w 600075"/>
              <a:gd name="connsiteY7" fmla="*/ 176603 h 590550"/>
              <a:gd name="connsiteX8" fmla="*/ 273528 w 600075"/>
              <a:gd name="connsiteY8" fmla="*/ 145170 h 590550"/>
              <a:gd name="connsiteX9" fmla="*/ 266860 w 600075"/>
              <a:gd name="connsiteY9" fmla="*/ 79448 h 590550"/>
              <a:gd name="connsiteX10" fmla="*/ 257335 w 600075"/>
              <a:gd name="connsiteY10" fmla="*/ 28965 h 590550"/>
              <a:gd name="connsiteX11" fmla="*/ 259240 w 600075"/>
              <a:gd name="connsiteY11" fmla="*/ 26108 h 590550"/>
              <a:gd name="connsiteX12" fmla="*/ 260193 w 600075"/>
              <a:gd name="connsiteY12" fmla="*/ 23250 h 590550"/>
              <a:gd name="connsiteX13" fmla="*/ 255430 w 600075"/>
              <a:gd name="connsiteY13" fmla="*/ 3248 h 590550"/>
              <a:gd name="connsiteX14" fmla="*/ 252573 w 600075"/>
              <a:gd name="connsiteY14" fmla="*/ 1343 h 590550"/>
              <a:gd name="connsiteX15" fmla="*/ 234475 w 600075"/>
              <a:gd name="connsiteY15" fmla="*/ 5153 h 590550"/>
              <a:gd name="connsiteX16" fmla="*/ 226855 w 600075"/>
              <a:gd name="connsiteY16" fmla="*/ 80400 h 590550"/>
              <a:gd name="connsiteX17" fmla="*/ 229713 w 600075"/>
              <a:gd name="connsiteY17" fmla="*/ 168983 h 590550"/>
              <a:gd name="connsiteX18" fmla="*/ 139225 w 600075"/>
              <a:gd name="connsiteY18" fmla="*/ 47063 h 590550"/>
              <a:gd name="connsiteX19" fmla="*/ 109698 w 600075"/>
              <a:gd name="connsiteY19" fmla="*/ 76590 h 590550"/>
              <a:gd name="connsiteX20" fmla="*/ 224950 w 600075"/>
              <a:gd name="connsiteY20" fmla="*/ 260423 h 590550"/>
              <a:gd name="connsiteX21" fmla="*/ 216378 w 600075"/>
              <a:gd name="connsiteY21" fmla="*/ 273758 h 590550"/>
              <a:gd name="connsiteX22" fmla="*/ 20163 w 600075"/>
              <a:gd name="connsiteY22" fmla="*/ 255660 h 590550"/>
              <a:gd name="connsiteX23" fmla="*/ 12543 w 600075"/>
              <a:gd name="connsiteY23" fmla="*/ 288045 h 590550"/>
              <a:gd name="connsiteX24" fmla="*/ 192565 w 600075"/>
              <a:gd name="connsiteY24" fmla="*/ 315668 h 590550"/>
              <a:gd name="connsiteX25" fmla="*/ 61120 w 600075"/>
              <a:gd name="connsiteY25" fmla="*/ 552840 h 590550"/>
              <a:gd name="connsiteX26" fmla="*/ 100173 w 600075"/>
              <a:gd name="connsiteY26" fmla="*/ 575700 h 590550"/>
              <a:gd name="connsiteX27" fmla="*/ 230665 w 600075"/>
              <a:gd name="connsiteY27" fmla="*/ 357578 h 590550"/>
              <a:gd name="connsiteX28" fmla="*/ 230665 w 600075"/>
              <a:gd name="connsiteY28" fmla="*/ 549983 h 590550"/>
              <a:gd name="connsiteX29" fmla="*/ 285910 w 600075"/>
              <a:gd name="connsiteY29" fmla="*/ 549983 h 590550"/>
              <a:gd name="connsiteX30" fmla="*/ 287815 w 600075"/>
              <a:gd name="connsiteY30" fmla="*/ 362340 h 590550"/>
              <a:gd name="connsiteX31" fmla="*/ 322105 w 600075"/>
              <a:gd name="connsiteY31" fmla="*/ 418538 h 590550"/>
              <a:gd name="connsiteX32" fmla="*/ 359253 w 600075"/>
              <a:gd name="connsiteY32" fmla="*/ 485213 h 590550"/>
              <a:gd name="connsiteX33" fmla="*/ 373540 w 600075"/>
              <a:gd name="connsiteY33" fmla="*/ 514740 h 590550"/>
              <a:gd name="connsiteX34" fmla="*/ 390685 w 600075"/>
              <a:gd name="connsiteY34" fmla="*/ 550935 h 590550"/>
              <a:gd name="connsiteX35" fmla="*/ 390685 w 600075"/>
              <a:gd name="connsiteY35" fmla="*/ 563318 h 590550"/>
              <a:gd name="connsiteX36" fmla="*/ 392590 w 600075"/>
              <a:gd name="connsiteY36" fmla="*/ 570938 h 590550"/>
              <a:gd name="connsiteX37" fmla="*/ 444978 w 600075"/>
              <a:gd name="connsiteY37" fmla="*/ 577605 h 590550"/>
              <a:gd name="connsiteX38" fmla="*/ 406878 w 600075"/>
              <a:gd name="connsiteY38" fmla="*/ 457590 h 590550"/>
              <a:gd name="connsiteX39" fmla="*/ 329725 w 600075"/>
              <a:gd name="connsiteY39" fmla="*/ 330908 h 590550"/>
              <a:gd name="connsiteX40" fmla="*/ 344965 w 600075"/>
              <a:gd name="connsiteY40" fmla="*/ 332813 h 590550"/>
              <a:gd name="connsiteX41" fmla="*/ 596425 w 600075"/>
              <a:gd name="connsiteY41" fmla="*/ 353768 h 590550"/>
              <a:gd name="connsiteX42" fmla="*/ 558325 w 600075"/>
              <a:gd name="connsiteY42" fmla="*/ 304238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0075" h="590550">
                <a:moveTo>
                  <a:pt x="558325" y="304238"/>
                </a:moveTo>
                <a:cubicBezTo>
                  <a:pt x="518320" y="334718"/>
                  <a:pt x="477363" y="308048"/>
                  <a:pt x="436405" y="295665"/>
                </a:cubicBezTo>
                <a:cubicBezTo>
                  <a:pt x="397353" y="283283"/>
                  <a:pt x="356395" y="279473"/>
                  <a:pt x="315438" y="277568"/>
                </a:cubicBezTo>
                <a:cubicBezTo>
                  <a:pt x="308770" y="277568"/>
                  <a:pt x="302103" y="276615"/>
                  <a:pt x="294483" y="276615"/>
                </a:cubicBezTo>
                <a:cubicBezTo>
                  <a:pt x="292578" y="272805"/>
                  <a:pt x="289720" y="268995"/>
                  <a:pt x="287815" y="266138"/>
                </a:cubicBezTo>
                <a:cubicBezTo>
                  <a:pt x="333535" y="194700"/>
                  <a:pt x="380208" y="123263"/>
                  <a:pt x="428785" y="52778"/>
                </a:cubicBezTo>
                <a:cubicBezTo>
                  <a:pt x="450693" y="20393"/>
                  <a:pt x="398305" y="-10087"/>
                  <a:pt x="376398" y="22298"/>
                </a:cubicBezTo>
                <a:cubicBezTo>
                  <a:pt x="343060" y="73733"/>
                  <a:pt x="309723" y="125168"/>
                  <a:pt x="276385" y="176603"/>
                </a:cubicBezTo>
                <a:cubicBezTo>
                  <a:pt x="275433" y="166125"/>
                  <a:pt x="274480" y="155648"/>
                  <a:pt x="273528" y="145170"/>
                </a:cubicBezTo>
                <a:cubicBezTo>
                  <a:pt x="271623" y="123263"/>
                  <a:pt x="268765" y="101355"/>
                  <a:pt x="266860" y="79448"/>
                </a:cubicBezTo>
                <a:cubicBezTo>
                  <a:pt x="265908" y="71828"/>
                  <a:pt x="258288" y="43253"/>
                  <a:pt x="257335" y="28965"/>
                </a:cubicBezTo>
                <a:cubicBezTo>
                  <a:pt x="258288" y="28013"/>
                  <a:pt x="258288" y="27060"/>
                  <a:pt x="259240" y="26108"/>
                </a:cubicBezTo>
                <a:cubicBezTo>
                  <a:pt x="259240" y="25155"/>
                  <a:pt x="260193" y="24203"/>
                  <a:pt x="260193" y="23250"/>
                </a:cubicBezTo>
                <a:cubicBezTo>
                  <a:pt x="264003" y="15630"/>
                  <a:pt x="262098" y="8010"/>
                  <a:pt x="255430" y="3248"/>
                </a:cubicBezTo>
                <a:cubicBezTo>
                  <a:pt x="254478" y="2295"/>
                  <a:pt x="253525" y="2295"/>
                  <a:pt x="252573" y="1343"/>
                </a:cubicBezTo>
                <a:cubicBezTo>
                  <a:pt x="247810" y="-1515"/>
                  <a:pt x="239238" y="390"/>
                  <a:pt x="234475" y="5153"/>
                </a:cubicBezTo>
                <a:cubicBezTo>
                  <a:pt x="218283" y="23250"/>
                  <a:pt x="225903" y="58493"/>
                  <a:pt x="226855" y="80400"/>
                </a:cubicBezTo>
                <a:cubicBezTo>
                  <a:pt x="227808" y="109928"/>
                  <a:pt x="228760" y="139455"/>
                  <a:pt x="229713" y="168983"/>
                </a:cubicBezTo>
                <a:cubicBezTo>
                  <a:pt x="203043" y="125168"/>
                  <a:pt x="174468" y="82305"/>
                  <a:pt x="139225" y="47063"/>
                </a:cubicBezTo>
                <a:cubicBezTo>
                  <a:pt x="120175" y="28013"/>
                  <a:pt x="91600" y="56588"/>
                  <a:pt x="109698" y="76590"/>
                </a:cubicBezTo>
                <a:cubicBezTo>
                  <a:pt x="158275" y="128978"/>
                  <a:pt x="190660" y="197558"/>
                  <a:pt x="224950" y="260423"/>
                </a:cubicBezTo>
                <a:cubicBezTo>
                  <a:pt x="222093" y="265185"/>
                  <a:pt x="219235" y="268995"/>
                  <a:pt x="216378" y="273758"/>
                </a:cubicBezTo>
                <a:cubicBezTo>
                  <a:pt x="150655" y="270900"/>
                  <a:pt x="85885" y="266138"/>
                  <a:pt x="20163" y="255660"/>
                </a:cubicBezTo>
                <a:cubicBezTo>
                  <a:pt x="160" y="252803"/>
                  <a:pt x="-9365" y="283283"/>
                  <a:pt x="12543" y="288045"/>
                </a:cubicBezTo>
                <a:cubicBezTo>
                  <a:pt x="72550" y="302333"/>
                  <a:pt x="132558" y="309953"/>
                  <a:pt x="192565" y="315668"/>
                </a:cubicBezTo>
                <a:cubicBezTo>
                  <a:pt x="146845" y="393773"/>
                  <a:pt x="103030" y="472830"/>
                  <a:pt x="61120" y="552840"/>
                </a:cubicBezTo>
                <a:cubicBezTo>
                  <a:pt x="47785" y="578558"/>
                  <a:pt x="84933" y="600465"/>
                  <a:pt x="100173" y="575700"/>
                </a:cubicBezTo>
                <a:cubicBezTo>
                  <a:pt x="143035" y="502358"/>
                  <a:pt x="186850" y="429015"/>
                  <a:pt x="230665" y="357578"/>
                </a:cubicBezTo>
                <a:cubicBezTo>
                  <a:pt x="228760" y="422348"/>
                  <a:pt x="225903" y="487118"/>
                  <a:pt x="230665" y="549983"/>
                </a:cubicBezTo>
                <a:cubicBezTo>
                  <a:pt x="233523" y="586178"/>
                  <a:pt x="282100" y="585225"/>
                  <a:pt x="285910" y="549983"/>
                </a:cubicBezTo>
                <a:cubicBezTo>
                  <a:pt x="293530" y="489023"/>
                  <a:pt x="291625" y="425205"/>
                  <a:pt x="287815" y="362340"/>
                </a:cubicBezTo>
                <a:cubicBezTo>
                  <a:pt x="299245" y="380438"/>
                  <a:pt x="310675" y="399488"/>
                  <a:pt x="322105" y="418538"/>
                </a:cubicBezTo>
                <a:cubicBezTo>
                  <a:pt x="335440" y="440445"/>
                  <a:pt x="347823" y="462353"/>
                  <a:pt x="359253" y="485213"/>
                </a:cubicBezTo>
                <a:cubicBezTo>
                  <a:pt x="364015" y="494738"/>
                  <a:pt x="368778" y="505215"/>
                  <a:pt x="373540" y="514740"/>
                </a:cubicBezTo>
                <a:cubicBezTo>
                  <a:pt x="374493" y="516645"/>
                  <a:pt x="383065" y="548078"/>
                  <a:pt x="390685" y="550935"/>
                </a:cubicBezTo>
                <a:cubicBezTo>
                  <a:pt x="389733" y="554745"/>
                  <a:pt x="389733" y="558555"/>
                  <a:pt x="390685" y="563318"/>
                </a:cubicBezTo>
                <a:cubicBezTo>
                  <a:pt x="391638" y="566175"/>
                  <a:pt x="391638" y="568080"/>
                  <a:pt x="392590" y="570938"/>
                </a:cubicBezTo>
                <a:cubicBezTo>
                  <a:pt x="399258" y="596655"/>
                  <a:pt x="430690" y="596655"/>
                  <a:pt x="444978" y="577605"/>
                </a:cubicBezTo>
                <a:cubicBezTo>
                  <a:pt x="464980" y="549030"/>
                  <a:pt x="421165" y="483308"/>
                  <a:pt x="406878" y="457590"/>
                </a:cubicBezTo>
                <a:cubicBezTo>
                  <a:pt x="383065" y="413775"/>
                  <a:pt x="356395" y="372818"/>
                  <a:pt x="329725" y="330908"/>
                </a:cubicBezTo>
                <a:cubicBezTo>
                  <a:pt x="334488" y="331860"/>
                  <a:pt x="340203" y="331860"/>
                  <a:pt x="344965" y="332813"/>
                </a:cubicBezTo>
                <a:cubicBezTo>
                  <a:pt x="428785" y="343290"/>
                  <a:pt x="518320" y="414728"/>
                  <a:pt x="596425" y="353768"/>
                </a:cubicBezTo>
                <a:cubicBezTo>
                  <a:pt x="623095" y="331860"/>
                  <a:pt x="585948" y="283283"/>
                  <a:pt x="558325" y="30423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23">
            <a:extLst>
              <a:ext uri="{FF2B5EF4-FFF2-40B4-BE49-F238E27FC236}">
                <a16:creationId xmlns:a16="http://schemas.microsoft.com/office/drawing/2014/main" id="{4A24EF72-DFAC-4FD1-AFCA-3D1A90DE5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5081817" y="5671093"/>
            <a:ext cx="326713" cy="292296"/>
          </a:xfrm>
          <a:custGeom>
            <a:avLst/>
            <a:gdLst>
              <a:gd name="connsiteX0" fmla="*/ 558325 w 600075"/>
              <a:gd name="connsiteY0" fmla="*/ 304238 h 590550"/>
              <a:gd name="connsiteX1" fmla="*/ 436405 w 600075"/>
              <a:gd name="connsiteY1" fmla="*/ 295665 h 590550"/>
              <a:gd name="connsiteX2" fmla="*/ 315438 w 600075"/>
              <a:gd name="connsiteY2" fmla="*/ 277568 h 590550"/>
              <a:gd name="connsiteX3" fmla="*/ 294483 w 600075"/>
              <a:gd name="connsiteY3" fmla="*/ 276615 h 590550"/>
              <a:gd name="connsiteX4" fmla="*/ 287815 w 600075"/>
              <a:gd name="connsiteY4" fmla="*/ 266138 h 590550"/>
              <a:gd name="connsiteX5" fmla="*/ 428785 w 600075"/>
              <a:gd name="connsiteY5" fmla="*/ 52778 h 590550"/>
              <a:gd name="connsiteX6" fmla="*/ 376398 w 600075"/>
              <a:gd name="connsiteY6" fmla="*/ 22298 h 590550"/>
              <a:gd name="connsiteX7" fmla="*/ 276385 w 600075"/>
              <a:gd name="connsiteY7" fmla="*/ 176603 h 590550"/>
              <a:gd name="connsiteX8" fmla="*/ 273528 w 600075"/>
              <a:gd name="connsiteY8" fmla="*/ 145170 h 590550"/>
              <a:gd name="connsiteX9" fmla="*/ 266860 w 600075"/>
              <a:gd name="connsiteY9" fmla="*/ 79448 h 590550"/>
              <a:gd name="connsiteX10" fmla="*/ 257335 w 600075"/>
              <a:gd name="connsiteY10" fmla="*/ 28965 h 590550"/>
              <a:gd name="connsiteX11" fmla="*/ 259240 w 600075"/>
              <a:gd name="connsiteY11" fmla="*/ 26108 h 590550"/>
              <a:gd name="connsiteX12" fmla="*/ 260193 w 600075"/>
              <a:gd name="connsiteY12" fmla="*/ 23250 h 590550"/>
              <a:gd name="connsiteX13" fmla="*/ 255430 w 600075"/>
              <a:gd name="connsiteY13" fmla="*/ 3248 h 590550"/>
              <a:gd name="connsiteX14" fmla="*/ 252573 w 600075"/>
              <a:gd name="connsiteY14" fmla="*/ 1343 h 590550"/>
              <a:gd name="connsiteX15" fmla="*/ 234475 w 600075"/>
              <a:gd name="connsiteY15" fmla="*/ 5153 h 590550"/>
              <a:gd name="connsiteX16" fmla="*/ 226855 w 600075"/>
              <a:gd name="connsiteY16" fmla="*/ 80400 h 590550"/>
              <a:gd name="connsiteX17" fmla="*/ 229713 w 600075"/>
              <a:gd name="connsiteY17" fmla="*/ 168983 h 590550"/>
              <a:gd name="connsiteX18" fmla="*/ 139225 w 600075"/>
              <a:gd name="connsiteY18" fmla="*/ 47063 h 590550"/>
              <a:gd name="connsiteX19" fmla="*/ 109698 w 600075"/>
              <a:gd name="connsiteY19" fmla="*/ 76590 h 590550"/>
              <a:gd name="connsiteX20" fmla="*/ 224950 w 600075"/>
              <a:gd name="connsiteY20" fmla="*/ 260423 h 590550"/>
              <a:gd name="connsiteX21" fmla="*/ 216378 w 600075"/>
              <a:gd name="connsiteY21" fmla="*/ 273758 h 590550"/>
              <a:gd name="connsiteX22" fmla="*/ 20163 w 600075"/>
              <a:gd name="connsiteY22" fmla="*/ 255660 h 590550"/>
              <a:gd name="connsiteX23" fmla="*/ 12543 w 600075"/>
              <a:gd name="connsiteY23" fmla="*/ 288045 h 590550"/>
              <a:gd name="connsiteX24" fmla="*/ 192565 w 600075"/>
              <a:gd name="connsiteY24" fmla="*/ 315668 h 590550"/>
              <a:gd name="connsiteX25" fmla="*/ 61120 w 600075"/>
              <a:gd name="connsiteY25" fmla="*/ 552840 h 590550"/>
              <a:gd name="connsiteX26" fmla="*/ 100173 w 600075"/>
              <a:gd name="connsiteY26" fmla="*/ 575700 h 590550"/>
              <a:gd name="connsiteX27" fmla="*/ 230665 w 600075"/>
              <a:gd name="connsiteY27" fmla="*/ 357578 h 590550"/>
              <a:gd name="connsiteX28" fmla="*/ 230665 w 600075"/>
              <a:gd name="connsiteY28" fmla="*/ 549983 h 590550"/>
              <a:gd name="connsiteX29" fmla="*/ 285910 w 600075"/>
              <a:gd name="connsiteY29" fmla="*/ 549983 h 590550"/>
              <a:gd name="connsiteX30" fmla="*/ 287815 w 600075"/>
              <a:gd name="connsiteY30" fmla="*/ 362340 h 590550"/>
              <a:gd name="connsiteX31" fmla="*/ 322105 w 600075"/>
              <a:gd name="connsiteY31" fmla="*/ 418538 h 590550"/>
              <a:gd name="connsiteX32" fmla="*/ 359253 w 600075"/>
              <a:gd name="connsiteY32" fmla="*/ 485213 h 590550"/>
              <a:gd name="connsiteX33" fmla="*/ 373540 w 600075"/>
              <a:gd name="connsiteY33" fmla="*/ 514740 h 590550"/>
              <a:gd name="connsiteX34" fmla="*/ 390685 w 600075"/>
              <a:gd name="connsiteY34" fmla="*/ 550935 h 590550"/>
              <a:gd name="connsiteX35" fmla="*/ 390685 w 600075"/>
              <a:gd name="connsiteY35" fmla="*/ 563318 h 590550"/>
              <a:gd name="connsiteX36" fmla="*/ 392590 w 600075"/>
              <a:gd name="connsiteY36" fmla="*/ 570938 h 590550"/>
              <a:gd name="connsiteX37" fmla="*/ 444978 w 600075"/>
              <a:gd name="connsiteY37" fmla="*/ 577605 h 590550"/>
              <a:gd name="connsiteX38" fmla="*/ 406878 w 600075"/>
              <a:gd name="connsiteY38" fmla="*/ 457590 h 590550"/>
              <a:gd name="connsiteX39" fmla="*/ 329725 w 600075"/>
              <a:gd name="connsiteY39" fmla="*/ 330908 h 590550"/>
              <a:gd name="connsiteX40" fmla="*/ 344965 w 600075"/>
              <a:gd name="connsiteY40" fmla="*/ 332813 h 590550"/>
              <a:gd name="connsiteX41" fmla="*/ 596425 w 600075"/>
              <a:gd name="connsiteY41" fmla="*/ 353768 h 590550"/>
              <a:gd name="connsiteX42" fmla="*/ 558325 w 600075"/>
              <a:gd name="connsiteY42" fmla="*/ 304238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0075" h="590550">
                <a:moveTo>
                  <a:pt x="558325" y="304238"/>
                </a:moveTo>
                <a:cubicBezTo>
                  <a:pt x="518320" y="334718"/>
                  <a:pt x="477363" y="308048"/>
                  <a:pt x="436405" y="295665"/>
                </a:cubicBezTo>
                <a:cubicBezTo>
                  <a:pt x="397353" y="283283"/>
                  <a:pt x="356395" y="279473"/>
                  <a:pt x="315438" y="277568"/>
                </a:cubicBezTo>
                <a:cubicBezTo>
                  <a:pt x="308770" y="277568"/>
                  <a:pt x="302103" y="276615"/>
                  <a:pt x="294483" y="276615"/>
                </a:cubicBezTo>
                <a:cubicBezTo>
                  <a:pt x="292578" y="272805"/>
                  <a:pt x="289720" y="268995"/>
                  <a:pt x="287815" y="266138"/>
                </a:cubicBezTo>
                <a:cubicBezTo>
                  <a:pt x="333535" y="194700"/>
                  <a:pt x="380208" y="123263"/>
                  <a:pt x="428785" y="52778"/>
                </a:cubicBezTo>
                <a:cubicBezTo>
                  <a:pt x="450693" y="20393"/>
                  <a:pt x="398305" y="-10087"/>
                  <a:pt x="376398" y="22298"/>
                </a:cubicBezTo>
                <a:cubicBezTo>
                  <a:pt x="343060" y="73733"/>
                  <a:pt x="309723" y="125168"/>
                  <a:pt x="276385" y="176603"/>
                </a:cubicBezTo>
                <a:cubicBezTo>
                  <a:pt x="275433" y="166125"/>
                  <a:pt x="274480" y="155648"/>
                  <a:pt x="273528" y="145170"/>
                </a:cubicBezTo>
                <a:cubicBezTo>
                  <a:pt x="271623" y="123263"/>
                  <a:pt x="268765" y="101355"/>
                  <a:pt x="266860" y="79448"/>
                </a:cubicBezTo>
                <a:cubicBezTo>
                  <a:pt x="265908" y="71828"/>
                  <a:pt x="258288" y="43253"/>
                  <a:pt x="257335" y="28965"/>
                </a:cubicBezTo>
                <a:cubicBezTo>
                  <a:pt x="258288" y="28013"/>
                  <a:pt x="258288" y="27060"/>
                  <a:pt x="259240" y="26108"/>
                </a:cubicBezTo>
                <a:cubicBezTo>
                  <a:pt x="259240" y="25155"/>
                  <a:pt x="260193" y="24203"/>
                  <a:pt x="260193" y="23250"/>
                </a:cubicBezTo>
                <a:cubicBezTo>
                  <a:pt x="264003" y="15630"/>
                  <a:pt x="262098" y="8010"/>
                  <a:pt x="255430" y="3248"/>
                </a:cubicBezTo>
                <a:cubicBezTo>
                  <a:pt x="254478" y="2295"/>
                  <a:pt x="253525" y="2295"/>
                  <a:pt x="252573" y="1343"/>
                </a:cubicBezTo>
                <a:cubicBezTo>
                  <a:pt x="247810" y="-1515"/>
                  <a:pt x="239238" y="390"/>
                  <a:pt x="234475" y="5153"/>
                </a:cubicBezTo>
                <a:cubicBezTo>
                  <a:pt x="218283" y="23250"/>
                  <a:pt x="225903" y="58493"/>
                  <a:pt x="226855" y="80400"/>
                </a:cubicBezTo>
                <a:cubicBezTo>
                  <a:pt x="227808" y="109928"/>
                  <a:pt x="228760" y="139455"/>
                  <a:pt x="229713" y="168983"/>
                </a:cubicBezTo>
                <a:cubicBezTo>
                  <a:pt x="203043" y="125168"/>
                  <a:pt x="174468" y="82305"/>
                  <a:pt x="139225" y="47063"/>
                </a:cubicBezTo>
                <a:cubicBezTo>
                  <a:pt x="120175" y="28013"/>
                  <a:pt x="91600" y="56588"/>
                  <a:pt x="109698" y="76590"/>
                </a:cubicBezTo>
                <a:cubicBezTo>
                  <a:pt x="158275" y="128978"/>
                  <a:pt x="190660" y="197558"/>
                  <a:pt x="224950" y="260423"/>
                </a:cubicBezTo>
                <a:cubicBezTo>
                  <a:pt x="222093" y="265185"/>
                  <a:pt x="219235" y="268995"/>
                  <a:pt x="216378" y="273758"/>
                </a:cubicBezTo>
                <a:cubicBezTo>
                  <a:pt x="150655" y="270900"/>
                  <a:pt x="85885" y="266138"/>
                  <a:pt x="20163" y="255660"/>
                </a:cubicBezTo>
                <a:cubicBezTo>
                  <a:pt x="160" y="252803"/>
                  <a:pt x="-9365" y="283283"/>
                  <a:pt x="12543" y="288045"/>
                </a:cubicBezTo>
                <a:cubicBezTo>
                  <a:pt x="72550" y="302333"/>
                  <a:pt x="132558" y="309953"/>
                  <a:pt x="192565" y="315668"/>
                </a:cubicBezTo>
                <a:cubicBezTo>
                  <a:pt x="146845" y="393773"/>
                  <a:pt x="103030" y="472830"/>
                  <a:pt x="61120" y="552840"/>
                </a:cubicBezTo>
                <a:cubicBezTo>
                  <a:pt x="47785" y="578558"/>
                  <a:pt x="84933" y="600465"/>
                  <a:pt x="100173" y="575700"/>
                </a:cubicBezTo>
                <a:cubicBezTo>
                  <a:pt x="143035" y="502358"/>
                  <a:pt x="186850" y="429015"/>
                  <a:pt x="230665" y="357578"/>
                </a:cubicBezTo>
                <a:cubicBezTo>
                  <a:pt x="228760" y="422348"/>
                  <a:pt x="225903" y="487118"/>
                  <a:pt x="230665" y="549983"/>
                </a:cubicBezTo>
                <a:cubicBezTo>
                  <a:pt x="233523" y="586178"/>
                  <a:pt x="282100" y="585225"/>
                  <a:pt x="285910" y="549983"/>
                </a:cubicBezTo>
                <a:cubicBezTo>
                  <a:pt x="293530" y="489023"/>
                  <a:pt x="291625" y="425205"/>
                  <a:pt x="287815" y="362340"/>
                </a:cubicBezTo>
                <a:cubicBezTo>
                  <a:pt x="299245" y="380438"/>
                  <a:pt x="310675" y="399488"/>
                  <a:pt x="322105" y="418538"/>
                </a:cubicBezTo>
                <a:cubicBezTo>
                  <a:pt x="335440" y="440445"/>
                  <a:pt x="347823" y="462353"/>
                  <a:pt x="359253" y="485213"/>
                </a:cubicBezTo>
                <a:cubicBezTo>
                  <a:pt x="364015" y="494738"/>
                  <a:pt x="368778" y="505215"/>
                  <a:pt x="373540" y="514740"/>
                </a:cubicBezTo>
                <a:cubicBezTo>
                  <a:pt x="374493" y="516645"/>
                  <a:pt x="383065" y="548078"/>
                  <a:pt x="390685" y="550935"/>
                </a:cubicBezTo>
                <a:cubicBezTo>
                  <a:pt x="389733" y="554745"/>
                  <a:pt x="389733" y="558555"/>
                  <a:pt x="390685" y="563318"/>
                </a:cubicBezTo>
                <a:cubicBezTo>
                  <a:pt x="391638" y="566175"/>
                  <a:pt x="391638" y="568080"/>
                  <a:pt x="392590" y="570938"/>
                </a:cubicBezTo>
                <a:cubicBezTo>
                  <a:pt x="399258" y="596655"/>
                  <a:pt x="430690" y="596655"/>
                  <a:pt x="444978" y="577605"/>
                </a:cubicBezTo>
                <a:cubicBezTo>
                  <a:pt x="464980" y="549030"/>
                  <a:pt x="421165" y="483308"/>
                  <a:pt x="406878" y="457590"/>
                </a:cubicBezTo>
                <a:cubicBezTo>
                  <a:pt x="383065" y="413775"/>
                  <a:pt x="356395" y="372818"/>
                  <a:pt x="329725" y="330908"/>
                </a:cubicBezTo>
                <a:cubicBezTo>
                  <a:pt x="334488" y="331860"/>
                  <a:pt x="340203" y="331860"/>
                  <a:pt x="344965" y="332813"/>
                </a:cubicBezTo>
                <a:cubicBezTo>
                  <a:pt x="428785" y="343290"/>
                  <a:pt x="518320" y="414728"/>
                  <a:pt x="596425" y="353768"/>
                </a:cubicBezTo>
                <a:cubicBezTo>
                  <a:pt x="623095" y="331860"/>
                  <a:pt x="585948" y="283283"/>
                  <a:pt x="558325" y="30423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35EA3E-7C5C-8EBD-3ACD-DC791D286866}"/>
              </a:ext>
            </a:extLst>
          </p:cNvPr>
          <p:cNvSpPr/>
          <p:nvPr/>
        </p:nvSpPr>
        <p:spPr>
          <a:xfrm rot="21311221">
            <a:off x="219245" y="5005469"/>
            <a:ext cx="3239123" cy="1588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B093714-C2EF-4940-AD7C-BDD70E424C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1324953">
            <a:off x="303488" y="5315175"/>
            <a:ext cx="3056205" cy="911882"/>
          </a:xfrm>
        </p:spPr>
        <p:txBody>
          <a:bodyPr/>
          <a:lstStyle/>
          <a:p>
            <a:r>
              <a:rPr lang="en-US" sz="2200" dirty="0">
                <a:latin typeface="Arial Black" panose="020B0A04020102020204" pitchFamily="34" charset="0"/>
              </a:rPr>
              <a:t>Zone bylaw reviews are cruising in the right direction!</a:t>
            </a:r>
          </a:p>
        </p:txBody>
      </p:sp>
      <p:pic>
        <p:nvPicPr>
          <p:cNvPr id="3" name="Picture 6" descr="Resources for Members and Local Groups">
            <a:extLst>
              <a:ext uri="{FF2B5EF4-FFF2-40B4-BE49-F238E27FC236}">
                <a16:creationId xmlns:a16="http://schemas.microsoft.com/office/drawing/2014/main" id="{8722626F-F425-D7E7-561A-5B7E436FA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06" y="4536488"/>
            <a:ext cx="411192" cy="52956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38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Woman taking a photo out of an off-road vehicle">
            <a:extLst>
              <a:ext uri="{FF2B5EF4-FFF2-40B4-BE49-F238E27FC236}">
                <a16:creationId xmlns:a16="http://schemas.microsoft.com/office/drawing/2014/main" id="{19157B23-C997-4B0F-AB88-5FBA2EB08D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" b="16"/>
          <a:stretch>
            <a:fillRect/>
          </a:stretch>
        </p:blipFill>
        <p:spPr>
          <a:xfrm rot="21372124">
            <a:off x="1542197" y="159772"/>
            <a:ext cx="5030448" cy="6220978"/>
          </a:xfrm>
        </p:spPr>
      </p:pic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B077F0A3-D25F-4686-9652-AA67966B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4</a:t>
            </a:r>
          </a:p>
        </p:txBody>
      </p:sp>
      <p:grpSp>
        <p:nvGrpSpPr>
          <p:cNvPr id="22" name="Group 21" descr="Speech  Bubble">
            <a:extLst>
              <a:ext uri="{FF2B5EF4-FFF2-40B4-BE49-F238E27FC236}">
                <a16:creationId xmlns:a16="http://schemas.microsoft.com/office/drawing/2014/main" id="{ED2880D0-D725-4FBC-9BF6-8CD977225266}"/>
              </a:ext>
            </a:extLst>
          </p:cNvPr>
          <p:cNvGrpSpPr/>
          <p:nvPr/>
        </p:nvGrpSpPr>
        <p:grpSpPr>
          <a:xfrm>
            <a:off x="6058894" y="762055"/>
            <a:ext cx="2914130" cy="1869640"/>
            <a:chOff x="4699237" y="3211744"/>
            <a:chExt cx="2657475" cy="170497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8731F70-0133-4EC2-A9CC-48286BA21E53}"/>
                </a:ext>
              </a:extLst>
            </p:cNvPr>
            <p:cNvGrpSpPr/>
            <p:nvPr/>
          </p:nvGrpSpPr>
          <p:grpSpPr>
            <a:xfrm>
              <a:off x="4699237" y="3211744"/>
              <a:ext cx="2657475" cy="1704974"/>
              <a:chOff x="4761167" y="2571035"/>
              <a:chExt cx="2657475" cy="1704975"/>
            </a:xfrm>
          </p:grpSpPr>
          <p:sp>
            <p:nvSpPr>
              <p:cNvPr id="26" name="Graphic 72">
                <a:extLst>
                  <a:ext uri="{FF2B5EF4-FFF2-40B4-BE49-F238E27FC236}">
                    <a16:creationId xmlns:a16="http://schemas.microsoft.com/office/drawing/2014/main" id="{CD092B0F-D8CB-4973-9605-04273FB074D6}"/>
                  </a:ext>
                </a:extLst>
              </p:cNvPr>
              <p:cNvSpPr/>
              <p:nvPr/>
            </p:nvSpPr>
            <p:spPr>
              <a:xfrm>
                <a:off x="4837367" y="2628185"/>
                <a:ext cx="2581275" cy="1647825"/>
              </a:xfrm>
              <a:custGeom>
                <a:avLst/>
                <a:gdLst>
                  <a:gd name="connsiteX0" fmla="*/ 2572703 w 2581275"/>
                  <a:gd name="connsiteY0" fmla="*/ 741889 h 1647825"/>
                  <a:gd name="connsiteX1" fmla="*/ 2068830 w 2581275"/>
                  <a:gd name="connsiteY1" fmla="*/ 97046 h 1647825"/>
                  <a:gd name="connsiteX2" fmla="*/ 1174433 w 2581275"/>
                  <a:gd name="connsiteY2" fmla="*/ 57994 h 1647825"/>
                  <a:gd name="connsiteX3" fmla="*/ 737235 w 2581275"/>
                  <a:gd name="connsiteY3" fmla="*/ 219919 h 1647825"/>
                  <a:gd name="connsiteX4" fmla="*/ 406718 w 2581275"/>
                  <a:gd name="connsiteY4" fmla="*/ 507574 h 1647825"/>
                  <a:gd name="connsiteX5" fmla="*/ 418148 w 2581275"/>
                  <a:gd name="connsiteY5" fmla="*/ 975251 h 1647825"/>
                  <a:gd name="connsiteX6" fmla="*/ 532448 w 2581275"/>
                  <a:gd name="connsiteY6" fmla="*/ 1135271 h 1647825"/>
                  <a:gd name="connsiteX7" fmla="*/ 567690 w 2581275"/>
                  <a:gd name="connsiteY7" fmla="*/ 1160036 h 1647825"/>
                  <a:gd name="connsiteX8" fmla="*/ 618173 w 2581275"/>
                  <a:gd name="connsiteY8" fmla="*/ 1217186 h 1647825"/>
                  <a:gd name="connsiteX9" fmla="*/ 540068 w 2581275"/>
                  <a:gd name="connsiteY9" fmla="*/ 1344821 h 1647825"/>
                  <a:gd name="connsiteX10" fmla="*/ 394335 w 2581275"/>
                  <a:gd name="connsiteY10" fmla="*/ 1452454 h 1647825"/>
                  <a:gd name="connsiteX11" fmla="*/ 47625 w 2581275"/>
                  <a:gd name="connsiteY11" fmla="*/ 1610569 h 1647825"/>
                  <a:gd name="connsiteX12" fmla="*/ 0 w 2581275"/>
                  <a:gd name="connsiteY12" fmla="*/ 1627714 h 1647825"/>
                  <a:gd name="connsiteX13" fmla="*/ 49530 w 2581275"/>
                  <a:gd name="connsiteY13" fmla="*/ 1638191 h 1647825"/>
                  <a:gd name="connsiteX14" fmla="*/ 160973 w 2581275"/>
                  <a:gd name="connsiteY14" fmla="*/ 1649621 h 1647825"/>
                  <a:gd name="connsiteX15" fmla="*/ 211455 w 2581275"/>
                  <a:gd name="connsiteY15" fmla="*/ 1647716 h 1647825"/>
                  <a:gd name="connsiteX16" fmla="*/ 392430 w 2581275"/>
                  <a:gd name="connsiteY16" fmla="*/ 1619141 h 1647825"/>
                  <a:gd name="connsiteX17" fmla="*/ 474345 w 2581275"/>
                  <a:gd name="connsiteY17" fmla="*/ 1603901 h 1647825"/>
                  <a:gd name="connsiteX18" fmla="*/ 957263 w 2581275"/>
                  <a:gd name="connsiteY18" fmla="*/ 1522939 h 1647825"/>
                  <a:gd name="connsiteX19" fmla="*/ 1053465 w 2581275"/>
                  <a:gd name="connsiteY19" fmla="*/ 1505794 h 1647825"/>
                  <a:gd name="connsiteX20" fmla="*/ 1245870 w 2581275"/>
                  <a:gd name="connsiteY20" fmla="*/ 1476266 h 1647825"/>
                  <a:gd name="connsiteX21" fmla="*/ 1348740 w 2581275"/>
                  <a:gd name="connsiteY21" fmla="*/ 1481981 h 1647825"/>
                  <a:gd name="connsiteX22" fmla="*/ 1399223 w 2581275"/>
                  <a:gd name="connsiteY22" fmla="*/ 1486744 h 1647825"/>
                  <a:gd name="connsiteX23" fmla="*/ 1640205 w 2581275"/>
                  <a:gd name="connsiteY23" fmla="*/ 1496269 h 1647825"/>
                  <a:gd name="connsiteX24" fmla="*/ 2102168 w 2581275"/>
                  <a:gd name="connsiteY24" fmla="*/ 1428641 h 1647825"/>
                  <a:gd name="connsiteX25" fmla="*/ 2459355 w 2581275"/>
                  <a:gd name="connsiteY25" fmla="*/ 1196231 h 1647825"/>
                  <a:gd name="connsiteX26" fmla="*/ 2459355 w 2581275"/>
                  <a:gd name="connsiteY26" fmla="*/ 1196231 h 1647825"/>
                  <a:gd name="connsiteX27" fmla="*/ 2572703 w 2581275"/>
                  <a:gd name="connsiteY27" fmla="*/ 74188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81275" h="1647825">
                    <a:moveTo>
                      <a:pt x="2572703" y="741889"/>
                    </a:moveTo>
                    <a:cubicBezTo>
                      <a:pt x="2524125" y="458996"/>
                      <a:pt x="2336483" y="218014"/>
                      <a:pt x="2068830" y="97046"/>
                    </a:cubicBezTo>
                    <a:cubicBezTo>
                      <a:pt x="1750695" y="-47734"/>
                      <a:pt x="1406843" y="-3919"/>
                      <a:pt x="1174433" y="57994"/>
                    </a:cubicBezTo>
                    <a:cubicBezTo>
                      <a:pt x="1018223" y="99904"/>
                      <a:pt x="870585" y="154196"/>
                      <a:pt x="737235" y="219919"/>
                    </a:cubicBezTo>
                    <a:cubicBezTo>
                      <a:pt x="577215" y="298976"/>
                      <a:pt x="468630" y="393274"/>
                      <a:pt x="406718" y="507574"/>
                    </a:cubicBezTo>
                    <a:cubicBezTo>
                      <a:pt x="334328" y="639971"/>
                      <a:pt x="339090" y="805706"/>
                      <a:pt x="418148" y="975251"/>
                    </a:cubicBezTo>
                    <a:cubicBezTo>
                      <a:pt x="449580" y="1040974"/>
                      <a:pt x="487680" y="1095266"/>
                      <a:pt x="532448" y="1135271"/>
                    </a:cubicBezTo>
                    <a:cubicBezTo>
                      <a:pt x="542925" y="1144796"/>
                      <a:pt x="555308" y="1152416"/>
                      <a:pt x="567690" y="1160036"/>
                    </a:cubicBezTo>
                    <a:cubicBezTo>
                      <a:pt x="599123" y="1179086"/>
                      <a:pt x="619125" y="1193374"/>
                      <a:pt x="618173" y="1217186"/>
                    </a:cubicBezTo>
                    <a:cubicBezTo>
                      <a:pt x="616268" y="1250524"/>
                      <a:pt x="589598" y="1294339"/>
                      <a:pt x="540068" y="1344821"/>
                    </a:cubicBezTo>
                    <a:cubicBezTo>
                      <a:pt x="503873" y="1381969"/>
                      <a:pt x="458153" y="1416259"/>
                      <a:pt x="394335" y="1452454"/>
                    </a:cubicBezTo>
                    <a:cubicBezTo>
                      <a:pt x="289560" y="1512461"/>
                      <a:pt x="172403" y="1565801"/>
                      <a:pt x="47625" y="1610569"/>
                    </a:cubicBezTo>
                    <a:lnTo>
                      <a:pt x="0" y="1627714"/>
                    </a:lnTo>
                    <a:lnTo>
                      <a:pt x="49530" y="1638191"/>
                    </a:lnTo>
                    <a:cubicBezTo>
                      <a:pt x="84773" y="1645811"/>
                      <a:pt x="121920" y="1649621"/>
                      <a:pt x="160973" y="1649621"/>
                    </a:cubicBezTo>
                    <a:cubicBezTo>
                      <a:pt x="178118" y="1649621"/>
                      <a:pt x="194310" y="1648669"/>
                      <a:pt x="211455" y="1647716"/>
                    </a:cubicBezTo>
                    <a:cubicBezTo>
                      <a:pt x="271463" y="1642001"/>
                      <a:pt x="333375" y="1630571"/>
                      <a:pt x="392430" y="1619141"/>
                    </a:cubicBezTo>
                    <a:cubicBezTo>
                      <a:pt x="419100" y="1614379"/>
                      <a:pt x="447675" y="1608664"/>
                      <a:pt x="474345" y="1603901"/>
                    </a:cubicBezTo>
                    <a:cubicBezTo>
                      <a:pt x="637223" y="1576279"/>
                      <a:pt x="796290" y="1548656"/>
                      <a:pt x="957263" y="1522939"/>
                    </a:cubicBezTo>
                    <a:cubicBezTo>
                      <a:pt x="988695" y="1518176"/>
                      <a:pt x="1022033" y="1511509"/>
                      <a:pt x="1053465" y="1505794"/>
                    </a:cubicBezTo>
                    <a:cubicBezTo>
                      <a:pt x="1116330" y="1493411"/>
                      <a:pt x="1182053" y="1481029"/>
                      <a:pt x="1245870" y="1476266"/>
                    </a:cubicBezTo>
                    <a:cubicBezTo>
                      <a:pt x="1278255" y="1473409"/>
                      <a:pt x="1314450" y="1477219"/>
                      <a:pt x="1348740" y="1481981"/>
                    </a:cubicBezTo>
                    <a:cubicBezTo>
                      <a:pt x="1365885" y="1483886"/>
                      <a:pt x="1383030" y="1485791"/>
                      <a:pt x="1399223" y="1486744"/>
                    </a:cubicBezTo>
                    <a:cubicBezTo>
                      <a:pt x="1494473" y="1493411"/>
                      <a:pt x="1571625" y="1496269"/>
                      <a:pt x="1640205" y="1496269"/>
                    </a:cubicBezTo>
                    <a:cubicBezTo>
                      <a:pt x="1818323" y="1496269"/>
                      <a:pt x="1969770" y="1473409"/>
                      <a:pt x="2102168" y="1428641"/>
                    </a:cubicBezTo>
                    <a:cubicBezTo>
                      <a:pt x="2248853" y="1378159"/>
                      <a:pt x="2371725" y="1298149"/>
                      <a:pt x="2459355" y="1196231"/>
                    </a:cubicBezTo>
                    <a:lnTo>
                      <a:pt x="2459355" y="1196231"/>
                    </a:lnTo>
                    <a:cubicBezTo>
                      <a:pt x="2563178" y="1074311"/>
                      <a:pt x="2602230" y="917149"/>
                      <a:pt x="2572703" y="74188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00" dirty="0"/>
              </a:p>
            </p:txBody>
          </p:sp>
          <p:sp>
            <p:nvSpPr>
              <p:cNvPr id="27" name="Graphic 74">
                <a:extLst>
                  <a:ext uri="{FF2B5EF4-FFF2-40B4-BE49-F238E27FC236}">
                    <a16:creationId xmlns:a16="http://schemas.microsoft.com/office/drawing/2014/main" id="{CE932CA1-26DC-43D3-9E50-7A88A4F9DDD5}"/>
                  </a:ext>
                </a:extLst>
              </p:cNvPr>
              <p:cNvSpPr/>
              <p:nvPr/>
            </p:nvSpPr>
            <p:spPr>
              <a:xfrm>
                <a:off x="4761167" y="2571035"/>
                <a:ext cx="2657475" cy="1704975"/>
              </a:xfrm>
              <a:custGeom>
                <a:avLst/>
                <a:gdLst>
                  <a:gd name="connsiteX0" fmla="*/ 2584514 w 2657475"/>
                  <a:gd name="connsiteY0" fmla="*/ 555070 h 1704975"/>
                  <a:gd name="connsiteX1" fmla="*/ 2024444 w 2657475"/>
                  <a:gd name="connsiteY1" fmla="*/ 60723 h 1704975"/>
                  <a:gd name="connsiteX2" fmla="*/ 1206246 w 2657475"/>
                  <a:gd name="connsiteY2" fmla="*/ 58818 h 1704975"/>
                  <a:gd name="connsiteX3" fmla="*/ 795719 w 2657475"/>
                  <a:gd name="connsiteY3" fmla="*/ 207408 h 1704975"/>
                  <a:gd name="connsiteX4" fmla="*/ 469011 w 2657475"/>
                  <a:gd name="connsiteY4" fmla="*/ 444580 h 1704975"/>
                  <a:gd name="connsiteX5" fmla="*/ 358521 w 2657475"/>
                  <a:gd name="connsiteY5" fmla="*/ 801768 h 1704975"/>
                  <a:gd name="connsiteX6" fmla="*/ 492824 w 2657475"/>
                  <a:gd name="connsiteY6" fmla="*/ 1142763 h 1704975"/>
                  <a:gd name="connsiteX7" fmla="*/ 504254 w 2657475"/>
                  <a:gd name="connsiteY7" fmla="*/ 1153240 h 1704975"/>
                  <a:gd name="connsiteX8" fmla="*/ 589979 w 2657475"/>
                  <a:gd name="connsiteY8" fmla="*/ 1216105 h 1704975"/>
                  <a:gd name="connsiteX9" fmla="*/ 607124 w 2657475"/>
                  <a:gd name="connsiteY9" fmla="*/ 1286590 h 1704975"/>
                  <a:gd name="connsiteX10" fmla="*/ 543306 w 2657475"/>
                  <a:gd name="connsiteY10" fmla="*/ 1363743 h 1704975"/>
                  <a:gd name="connsiteX11" fmla="*/ 403289 w 2657475"/>
                  <a:gd name="connsiteY11" fmla="*/ 1462803 h 1704975"/>
                  <a:gd name="connsiteX12" fmla="*/ 17526 w 2657475"/>
                  <a:gd name="connsiteY12" fmla="*/ 1634253 h 1704975"/>
                  <a:gd name="connsiteX13" fmla="*/ 30861 w 2657475"/>
                  <a:gd name="connsiteY13" fmla="*/ 1682830 h 1704975"/>
                  <a:gd name="connsiteX14" fmla="*/ 31814 w 2657475"/>
                  <a:gd name="connsiteY14" fmla="*/ 1682830 h 1704975"/>
                  <a:gd name="connsiteX15" fmla="*/ 386144 w 2657475"/>
                  <a:gd name="connsiteY15" fmla="*/ 1686640 h 1704975"/>
                  <a:gd name="connsiteX16" fmla="*/ 827151 w 2657475"/>
                  <a:gd name="connsiteY16" fmla="*/ 1619013 h 1704975"/>
                  <a:gd name="connsiteX17" fmla="*/ 1228154 w 2657475"/>
                  <a:gd name="connsiteY17" fmla="*/ 1554243 h 1704975"/>
                  <a:gd name="connsiteX18" fmla="*/ 1305306 w 2657475"/>
                  <a:gd name="connsiteY18" fmla="*/ 1543765 h 1704975"/>
                  <a:gd name="connsiteX19" fmla="*/ 1542479 w 2657475"/>
                  <a:gd name="connsiteY19" fmla="*/ 1561863 h 1704975"/>
                  <a:gd name="connsiteX20" fmla="*/ 1782509 w 2657475"/>
                  <a:gd name="connsiteY20" fmla="*/ 1563768 h 1704975"/>
                  <a:gd name="connsiteX21" fmla="*/ 2504504 w 2657475"/>
                  <a:gd name="connsiteY21" fmla="*/ 1281828 h 1704975"/>
                  <a:gd name="connsiteX22" fmla="*/ 2661666 w 2657475"/>
                  <a:gd name="connsiteY22" fmla="*/ 933213 h 1704975"/>
                  <a:gd name="connsiteX23" fmla="*/ 2584514 w 2657475"/>
                  <a:gd name="connsiteY23" fmla="*/ 555070 h 1704975"/>
                  <a:gd name="connsiteX24" fmla="*/ 2490216 w 2657475"/>
                  <a:gd name="connsiteY24" fmla="*/ 1225630 h 1704975"/>
                  <a:gd name="connsiteX25" fmla="*/ 2138744 w 2657475"/>
                  <a:gd name="connsiteY25" fmla="*/ 1453278 h 1704975"/>
                  <a:gd name="connsiteX26" fmla="*/ 1681544 w 2657475"/>
                  <a:gd name="connsiteY26" fmla="*/ 1520905 h 1704975"/>
                  <a:gd name="connsiteX27" fmla="*/ 1441514 w 2657475"/>
                  <a:gd name="connsiteY27" fmla="*/ 1511380 h 1704975"/>
                  <a:gd name="connsiteX28" fmla="*/ 1285304 w 2657475"/>
                  <a:gd name="connsiteY28" fmla="*/ 1500903 h 1704975"/>
                  <a:gd name="connsiteX29" fmla="*/ 996696 w 2657475"/>
                  <a:gd name="connsiteY29" fmla="*/ 1548528 h 1704975"/>
                  <a:gd name="connsiteX30" fmla="*/ 513779 w 2657475"/>
                  <a:gd name="connsiteY30" fmla="*/ 1629490 h 1704975"/>
                  <a:gd name="connsiteX31" fmla="*/ 252794 w 2657475"/>
                  <a:gd name="connsiteY31" fmla="*/ 1673305 h 1704975"/>
                  <a:gd name="connsiteX32" fmla="*/ 95631 w 2657475"/>
                  <a:gd name="connsiteY32" fmla="*/ 1664733 h 1704975"/>
                  <a:gd name="connsiteX33" fmla="*/ 444246 w 2657475"/>
                  <a:gd name="connsiteY33" fmla="*/ 1505665 h 1704975"/>
                  <a:gd name="connsiteX34" fmla="*/ 592836 w 2657475"/>
                  <a:gd name="connsiteY34" fmla="*/ 1395175 h 1704975"/>
                  <a:gd name="connsiteX35" fmla="*/ 674751 w 2657475"/>
                  <a:gd name="connsiteY35" fmla="*/ 1258015 h 1704975"/>
                  <a:gd name="connsiteX36" fmla="*/ 584264 w 2657475"/>
                  <a:gd name="connsiteY36" fmla="*/ 1164670 h 1704975"/>
                  <a:gd name="connsiteX37" fmla="*/ 473774 w 2657475"/>
                  <a:gd name="connsiteY37" fmla="*/ 1008460 h 1704975"/>
                  <a:gd name="connsiteX38" fmla="*/ 461391 w 2657475"/>
                  <a:gd name="connsiteY38" fmla="*/ 554118 h 1704975"/>
                  <a:gd name="connsiteX39" fmla="*/ 786194 w 2657475"/>
                  <a:gd name="connsiteY39" fmla="*/ 272178 h 1704975"/>
                  <a:gd name="connsiteX40" fmla="*/ 1220534 w 2657475"/>
                  <a:gd name="connsiteY40" fmla="*/ 111205 h 1704975"/>
                  <a:gd name="connsiteX41" fmla="*/ 2105406 w 2657475"/>
                  <a:gd name="connsiteY41" fmla="*/ 149305 h 1704975"/>
                  <a:gd name="connsiteX42" fmla="*/ 2600706 w 2657475"/>
                  <a:gd name="connsiteY42" fmla="*/ 783670 h 1704975"/>
                  <a:gd name="connsiteX43" fmla="*/ 2490216 w 2657475"/>
                  <a:gd name="connsiteY43" fmla="*/ 1225630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657475" h="1704975">
                    <a:moveTo>
                      <a:pt x="2584514" y="555070"/>
                    </a:moveTo>
                    <a:cubicBezTo>
                      <a:pt x="2476881" y="316945"/>
                      <a:pt x="2270189" y="143590"/>
                      <a:pt x="2024444" y="60723"/>
                    </a:cubicBezTo>
                    <a:cubicBezTo>
                      <a:pt x="1759649" y="-27860"/>
                      <a:pt x="1472946" y="-11667"/>
                      <a:pt x="1206246" y="58818"/>
                    </a:cubicBezTo>
                    <a:cubicBezTo>
                      <a:pt x="1066229" y="95965"/>
                      <a:pt x="928116" y="146448"/>
                      <a:pt x="795719" y="207408"/>
                    </a:cubicBezTo>
                    <a:cubicBezTo>
                      <a:pt x="672846" y="264558"/>
                      <a:pt x="554736" y="337900"/>
                      <a:pt x="469011" y="444580"/>
                    </a:cubicBezTo>
                    <a:cubicBezTo>
                      <a:pt x="388049" y="546498"/>
                      <a:pt x="345186" y="671275"/>
                      <a:pt x="358521" y="801768"/>
                    </a:cubicBezTo>
                    <a:cubicBezTo>
                      <a:pt x="371856" y="921783"/>
                      <a:pt x="417576" y="1046560"/>
                      <a:pt x="492824" y="1142763"/>
                    </a:cubicBezTo>
                    <a:cubicBezTo>
                      <a:pt x="495681" y="1146573"/>
                      <a:pt x="499491" y="1150383"/>
                      <a:pt x="504254" y="1153240"/>
                    </a:cubicBezTo>
                    <a:lnTo>
                      <a:pt x="589979" y="1216105"/>
                    </a:lnTo>
                    <a:cubicBezTo>
                      <a:pt x="611886" y="1232298"/>
                      <a:pt x="619506" y="1261825"/>
                      <a:pt x="607124" y="1286590"/>
                    </a:cubicBezTo>
                    <a:cubicBezTo>
                      <a:pt x="591884" y="1316118"/>
                      <a:pt x="564261" y="1344693"/>
                      <a:pt x="543306" y="1363743"/>
                    </a:cubicBezTo>
                    <a:cubicBezTo>
                      <a:pt x="502349" y="1403748"/>
                      <a:pt x="452819" y="1434228"/>
                      <a:pt x="403289" y="1462803"/>
                    </a:cubicBezTo>
                    <a:cubicBezTo>
                      <a:pt x="280416" y="1532335"/>
                      <a:pt x="151829" y="1589485"/>
                      <a:pt x="17526" y="1634253"/>
                    </a:cubicBezTo>
                    <a:cubicBezTo>
                      <a:pt x="-12954" y="1644730"/>
                      <a:pt x="-572" y="1693308"/>
                      <a:pt x="30861" y="1682830"/>
                    </a:cubicBezTo>
                    <a:cubicBezTo>
                      <a:pt x="30861" y="1682830"/>
                      <a:pt x="30861" y="1682830"/>
                      <a:pt x="31814" y="1682830"/>
                    </a:cubicBezTo>
                    <a:cubicBezTo>
                      <a:pt x="149924" y="1725693"/>
                      <a:pt x="267081" y="1705690"/>
                      <a:pt x="386144" y="1686640"/>
                    </a:cubicBezTo>
                    <a:cubicBezTo>
                      <a:pt x="532829" y="1662828"/>
                      <a:pt x="680466" y="1641873"/>
                      <a:pt x="827151" y="1619013"/>
                    </a:cubicBezTo>
                    <a:cubicBezTo>
                      <a:pt x="960501" y="1598058"/>
                      <a:pt x="1094804" y="1576150"/>
                      <a:pt x="1228154" y="1554243"/>
                    </a:cubicBezTo>
                    <a:cubicBezTo>
                      <a:pt x="1253871" y="1550433"/>
                      <a:pt x="1279589" y="1543765"/>
                      <a:pt x="1305306" y="1543765"/>
                    </a:cubicBezTo>
                    <a:cubicBezTo>
                      <a:pt x="1383411" y="1544718"/>
                      <a:pt x="1463421" y="1558053"/>
                      <a:pt x="1542479" y="1561863"/>
                    </a:cubicBezTo>
                    <a:cubicBezTo>
                      <a:pt x="1622489" y="1565673"/>
                      <a:pt x="1702499" y="1567578"/>
                      <a:pt x="1782509" y="1563768"/>
                    </a:cubicBezTo>
                    <a:cubicBezTo>
                      <a:pt x="2043494" y="1551385"/>
                      <a:pt x="2318766" y="1477090"/>
                      <a:pt x="2504504" y="1281828"/>
                    </a:cubicBezTo>
                    <a:cubicBezTo>
                      <a:pt x="2596896" y="1185625"/>
                      <a:pt x="2654046" y="1066563"/>
                      <a:pt x="2661666" y="933213"/>
                    </a:cubicBezTo>
                    <a:cubicBezTo>
                      <a:pt x="2670239" y="805578"/>
                      <a:pt x="2637854" y="673180"/>
                      <a:pt x="2584514" y="555070"/>
                    </a:cubicBezTo>
                    <a:close/>
                    <a:moveTo>
                      <a:pt x="2490216" y="1225630"/>
                    </a:moveTo>
                    <a:cubicBezTo>
                      <a:pt x="2397824" y="1333263"/>
                      <a:pt x="2272094" y="1407558"/>
                      <a:pt x="2138744" y="1453278"/>
                    </a:cubicBezTo>
                    <a:cubicBezTo>
                      <a:pt x="1992059" y="1503760"/>
                      <a:pt x="1836801" y="1519953"/>
                      <a:pt x="1681544" y="1520905"/>
                    </a:cubicBezTo>
                    <a:cubicBezTo>
                      <a:pt x="1601534" y="1520905"/>
                      <a:pt x="1521524" y="1517095"/>
                      <a:pt x="1441514" y="1511380"/>
                    </a:cubicBezTo>
                    <a:cubicBezTo>
                      <a:pt x="1391031" y="1507570"/>
                      <a:pt x="1335786" y="1497093"/>
                      <a:pt x="1285304" y="1500903"/>
                    </a:cubicBezTo>
                    <a:cubicBezTo>
                      <a:pt x="1189101" y="1508523"/>
                      <a:pt x="1091946" y="1532335"/>
                      <a:pt x="996696" y="1548528"/>
                    </a:cubicBezTo>
                    <a:cubicBezTo>
                      <a:pt x="835724" y="1575198"/>
                      <a:pt x="674751" y="1601868"/>
                      <a:pt x="513779" y="1629490"/>
                    </a:cubicBezTo>
                    <a:cubicBezTo>
                      <a:pt x="428054" y="1643778"/>
                      <a:pt x="339471" y="1665685"/>
                      <a:pt x="252794" y="1673305"/>
                    </a:cubicBezTo>
                    <a:cubicBezTo>
                      <a:pt x="201359" y="1678068"/>
                      <a:pt x="147066" y="1675210"/>
                      <a:pt x="95631" y="1664733"/>
                    </a:cubicBezTo>
                    <a:cubicBezTo>
                      <a:pt x="216599" y="1621870"/>
                      <a:pt x="333756" y="1569483"/>
                      <a:pt x="444246" y="1505665"/>
                    </a:cubicBezTo>
                    <a:cubicBezTo>
                      <a:pt x="497586" y="1475185"/>
                      <a:pt x="549974" y="1439943"/>
                      <a:pt x="592836" y="1395175"/>
                    </a:cubicBezTo>
                    <a:cubicBezTo>
                      <a:pt x="625221" y="1361838"/>
                      <a:pt x="671894" y="1307545"/>
                      <a:pt x="674751" y="1258015"/>
                    </a:cubicBezTo>
                    <a:cubicBezTo>
                      <a:pt x="677609" y="1209438"/>
                      <a:pt x="614744" y="1192293"/>
                      <a:pt x="584264" y="1164670"/>
                    </a:cubicBezTo>
                    <a:cubicBezTo>
                      <a:pt x="536639" y="1121808"/>
                      <a:pt x="500444" y="1066563"/>
                      <a:pt x="473774" y="1008460"/>
                    </a:cubicBezTo>
                    <a:cubicBezTo>
                      <a:pt x="406146" y="864633"/>
                      <a:pt x="383286" y="697945"/>
                      <a:pt x="461391" y="554118"/>
                    </a:cubicBezTo>
                    <a:cubicBezTo>
                      <a:pt x="532829" y="424578"/>
                      <a:pt x="655701" y="336948"/>
                      <a:pt x="786194" y="272178"/>
                    </a:cubicBezTo>
                    <a:cubicBezTo>
                      <a:pt x="924306" y="203598"/>
                      <a:pt x="1071944" y="150258"/>
                      <a:pt x="1220534" y="111205"/>
                    </a:cubicBezTo>
                    <a:cubicBezTo>
                      <a:pt x="1510094" y="34053"/>
                      <a:pt x="1827276" y="23575"/>
                      <a:pt x="2105406" y="149305"/>
                    </a:cubicBezTo>
                    <a:cubicBezTo>
                      <a:pt x="2362581" y="266463"/>
                      <a:pt x="2553081" y="503635"/>
                      <a:pt x="2600706" y="783670"/>
                    </a:cubicBezTo>
                    <a:cubicBezTo>
                      <a:pt x="2628329" y="944643"/>
                      <a:pt x="2598801" y="1099900"/>
                      <a:pt x="2490216" y="12256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00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D5FBEE-F3D2-4CED-B2DC-7AFE48DD9BDA}"/>
                </a:ext>
              </a:extLst>
            </p:cNvPr>
            <p:cNvSpPr txBox="1"/>
            <p:nvPr/>
          </p:nvSpPr>
          <p:spPr>
            <a:xfrm>
              <a:off x="5128323" y="3390623"/>
              <a:ext cx="2143937" cy="1347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Comic Sans MS" panose="030F0702030302020204" pitchFamily="66" charset="0"/>
                </a:rPr>
                <a:t>All the Zones </a:t>
              </a:r>
              <a:br>
                <a:rPr lang="en-US" i="1" dirty="0">
                  <a:latin typeface="Comic Sans MS" panose="030F0702030302020204" pitchFamily="66" charset="0"/>
                </a:rPr>
              </a:br>
              <a:r>
                <a:rPr lang="en-US" i="1" dirty="0">
                  <a:latin typeface="Comic Sans MS" panose="030F0702030302020204" pitchFamily="66" charset="0"/>
                </a:rPr>
                <a:t>of the Kansas District have made  reviewing bylaws </a:t>
              </a:r>
              <a:br>
                <a:rPr lang="en-US" i="1" dirty="0">
                  <a:latin typeface="Comic Sans MS" panose="030F0702030302020204" pitchFamily="66" charset="0"/>
                </a:rPr>
              </a:br>
              <a:r>
                <a:rPr lang="en-US" i="1" dirty="0">
                  <a:latin typeface="Comic Sans MS" panose="030F0702030302020204" pitchFamily="66" charset="0"/>
                </a:rPr>
                <a:t>a snap!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0E41B7-8BF1-DB02-A407-95F849E1B427}"/>
              </a:ext>
            </a:extLst>
          </p:cNvPr>
          <p:cNvSpPr txBox="1"/>
          <p:nvPr/>
        </p:nvSpPr>
        <p:spPr>
          <a:xfrm>
            <a:off x="7492071" y="2694364"/>
            <a:ext cx="3533995" cy="1246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dirty="0">
                <a:latin typeface="Abadi" panose="020F0502020204030204" pitchFamily="34" charset="0"/>
              </a:rPr>
              <a:t>Lincoln Zone &amp; Topeka Zone have reviewed and ratified their bylaws.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16CAE-CF38-244D-4120-09BCCA658981}"/>
              </a:ext>
            </a:extLst>
          </p:cNvPr>
          <p:cNvSpPr txBox="1"/>
          <p:nvPr/>
        </p:nvSpPr>
        <p:spPr>
          <a:xfrm>
            <a:off x="7515960" y="4268574"/>
            <a:ext cx="3421330" cy="16312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dirty="0">
                <a:latin typeface="Abadi" panose="020F0502020204030204" pitchFamily="34" charset="0"/>
              </a:rPr>
              <a:t>Kansas City </a:t>
            </a:r>
            <a:r>
              <a:rPr lang="en-US" sz="2500" dirty="0" err="1">
                <a:latin typeface="Abadi" panose="020F0502020204030204" pitchFamily="34" charset="0"/>
              </a:rPr>
              <a:t>CrossRoads</a:t>
            </a:r>
            <a:r>
              <a:rPr lang="en-US" sz="2500" dirty="0">
                <a:latin typeface="Abadi" panose="020F0502020204030204" pitchFamily="34" charset="0"/>
              </a:rPr>
              <a:t> Zone &amp; Herington Zone have begun the bylaw review process.</a:t>
            </a:r>
          </a:p>
        </p:txBody>
      </p:sp>
      <p:pic>
        <p:nvPicPr>
          <p:cNvPr id="10" name="Graphic 9" descr="Pencils with eraser, sticky notes and pencil shavings">
            <a:extLst>
              <a:ext uri="{FF2B5EF4-FFF2-40B4-BE49-F238E27FC236}">
                <a16:creationId xmlns:a16="http://schemas.microsoft.com/office/drawing/2014/main" id="{70033B0C-98F7-6A0F-84AB-D32867B97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27544">
            <a:off x="-280887" y="3604457"/>
            <a:ext cx="3459494" cy="3459494"/>
          </a:xfrm>
          <a:prstGeom prst="rect">
            <a:avLst/>
          </a:prstGeom>
        </p:spPr>
      </p:pic>
      <p:pic>
        <p:nvPicPr>
          <p:cNvPr id="14" name="Graphic 13" descr="Decorative circles">
            <a:extLst>
              <a:ext uri="{FF2B5EF4-FFF2-40B4-BE49-F238E27FC236}">
                <a16:creationId xmlns:a16="http://schemas.microsoft.com/office/drawing/2014/main" id="{91B0E8C9-48A2-170E-13FC-A2AEB62B8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37861">
            <a:off x="9516636" y="-39641"/>
            <a:ext cx="2667350" cy="2667350"/>
          </a:xfrm>
          <a:prstGeom prst="rect">
            <a:avLst/>
          </a:prstGeom>
        </p:spPr>
      </p:pic>
      <p:pic>
        <p:nvPicPr>
          <p:cNvPr id="15" name="Picture 6" descr="Resources for Members and Local Groups">
            <a:extLst>
              <a:ext uri="{FF2B5EF4-FFF2-40B4-BE49-F238E27FC236}">
                <a16:creationId xmlns:a16="http://schemas.microsoft.com/office/drawing/2014/main" id="{39FDAE56-AEBB-2594-5F03-30BBFF8C0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82" y="4896656"/>
            <a:ext cx="644890" cy="83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3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FDA05A0-427F-417E-9676-54CF5BB9A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close up of a sign">
            <a:extLst>
              <a:ext uri="{FF2B5EF4-FFF2-40B4-BE49-F238E27FC236}">
                <a16:creationId xmlns:a16="http://schemas.microsoft.com/office/drawing/2014/main" id="{906EBE7E-4A72-43AA-9AC1-3FA752E9791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" b="122"/>
          <a:stretch>
            <a:fillRect/>
          </a:stretch>
        </p:blipFill>
        <p:spPr/>
      </p:pic>
      <p:sp>
        <p:nvSpPr>
          <p:cNvPr id="22" name="Title 21" hidden="1">
            <a:extLst>
              <a:ext uri="{FF2B5EF4-FFF2-40B4-BE49-F238E27FC236}">
                <a16:creationId xmlns:a16="http://schemas.microsoft.com/office/drawing/2014/main" id="{766CCDE6-6086-4623-9169-9BF63A21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8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FBF3813-7F99-4257-910C-9405CFAFC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580000">
            <a:off x="10009075" y="4294765"/>
            <a:ext cx="3971855" cy="1701083"/>
          </a:xfrm>
          <a:custGeom>
            <a:avLst/>
            <a:gdLst>
              <a:gd name="connsiteX0" fmla="*/ 3971855 w 3971855"/>
              <a:gd name="connsiteY0" fmla="*/ 221577 h 1701083"/>
              <a:gd name="connsiteX1" fmla="*/ 486358 w 3971855"/>
              <a:gd name="connsiteY1" fmla="*/ 1701083 h 1701083"/>
              <a:gd name="connsiteX2" fmla="*/ 0 w 3971855"/>
              <a:gd name="connsiteY2" fmla="*/ 555296 h 1701083"/>
              <a:gd name="connsiteX3" fmla="*/ 14557 w 3971855"/>
              <a:gd name="connsiteY3" fmla="*/ 502257 h 1701083"/>
              <a:gd name="connsiteX4" fmla="*/ 80209 w 3971855"/>
              <a:gd name="connsiteY4" fmla="*/ 365159 h 1701083"/>
              <a:gd name="connsiteX5" fmla="*/ 184480 w 3971855"/>
              <a:gd name="connsiteY5" fmla="*/ 241579 h 1701083"/>
              <a:gd name="connsiteX6" fmla="*/ 300336 w 3971855"/>
              <a:gd name="connsiteY6" fmla="*/ 173997 h 1701083"/>
              <a:gd name="connsiteX7" fmla="*/ 452881 w 3971855"/>
              <a:gd name="connsiteY7" fmla="*/ 141171 h 1701083"/>
              <a:gd name="connsiteX8" fmla="*/ 620420 w 3971855"/>
              <a:gd name="connsiteY8" fmla="*/ 120262 h 1701083"/>
              <a:gd name="connsiteX9" fmla="*/ 625391 w 3971855"/>
              <a:gd name="connsiteY9" fmla="*/ 125667 h 1701083"/>
              <a:gd name="connsiteX10" fmla="*/ 609286 w 3971855"/>
              <a:gd name="connsiteY10" fmla="*/ 137308 h 1701083"/>
              <a:gd name="connsiteX11" fmla="*/ 626563 w 3971855"/>
              <a:gd name="connsiteY11" fmla="*/ 126941 h 1701083"/>
              <a:gd name="connsiteX12" fmla="*/ 625391 w 3971855"/>
              <a:gd name="connsiteY12" fmla="*/ 125667 h 1701083"/>
              <a:gd name="connsiteX13" fmla="*/ 635972 w 3971855"/>
              <a:gd name="connsiteY13" fmla="*/ 118018 h 1701083"/>
              <a:gd name="connsiteX14" fmla="*/ 769555 w 3971855"/>
              <a:gd name="connsiteY14" fmla="*/ 154688 h 1701083"/>
              <a:gd name="connsiteX15" fmla="*/ 918236 w 3971855"/>
              <a:gd name="connsiteY15" fmla="*/ 139241 h 1701083"/>
              <a:gd name="connsiteX16" fmla="*/ 1010921 w 3971855"/>
              <a:gd name="connsiteY16" fmla="*/ 133447 h 1701083"/>
              <a:gd name="connsiteX17" fmla="*/ 1227186 w 3971855"/>
              <a:gd name="connsiteY17" fmla="*/ 141171 h 1701083"/>
              <a:gd name="connsiteX18" fmla="*/ 1536136 w 3971855"/>
              <a:gd name="connsiteY18" fmla="*/ 145032 h 1701083"/>
              <a:gd name="connsiteX19" fmla="*/ 1845086 w 3971855"/>
              <a:gd name="connsiteY19" fmla="*/ 152756 h 1701083"/>
              <a:gd name="connsiteX20" fmla="*/ 2047836 w 3971855"/>
              <a:gd name="connsiteY20" fmla="*/ 164341 h 1701083"/>
              <a:gd name="connsiteX21" fmla="*/ 2246721 w 3971855"/>
              <a:gd name="connsiteY21" fmla="*/ 141170 h 1701083"/>
              <a:gd name="connsiteX22" fmla="*/ 2476504 w 3971855"/>
              <a:gd name="connsiteY22" fmla="*/ 38832 h 1701083"/>
              <a:gd name="connsiteX23" fmla="*/ 2729456 w 3971855"/>
              <a:gd name="connsiteY23" fmla="*/ 2143 h 1701083"/>
              <a:gd name="connsiteX24" fmla="*/ 3090542 w 3971855"/>
              <a:gd name="connsiteY24" fmla="*/ 52347 h 1701083"/>
              <a:gd name="connsiteX25" fmla="*/ 3449697 w 3971855"/>
              <a:gd name="connsiteY25" fmla="*/ 117999 h 1701083"/>
              <a:gd name="connsiteX26" fmla="*/ 3806920 w 3971855"/>
              <a:gd name="connsiteY26" fmla="*/ 193307 h 1701083"/>
              <a:gd name="connsiteX27" fmla="*/ 3901536 w 3971855"/>
              <a:gd name="connsiteY27" fmla="*/ 213340 h 170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71855" h="1701083">
                <a:moveTo>
                  <a:pt x="3971855" y="221577"/>
                </a:moveTo>
                <a:lnTo>
                  <a:pt x="486358" y="1701083"/>
                </a:lnTo>
                <a:lnTo>
                  <a:pt x="0" y="555296"/>
                </a:lnTo>
                <a:lnTo>
                  <a:pt x="14557" y="502257"/>
                </a:lnTo>
                <a:cubicBezTo>
                  <a:pt x="30005" y="446259"/>
                  <a:pt x="33866" y="438535"/>
                  <a:pt x="80209" y="365159"/>
                </a:cubicBezTo>
                <a:cubicBezTo>
                  <a:pt x="84071" y="301439"/>
                  <a:pt x="174826" y="247373"/>
                  <a:pt x="184480" y="241579"/>
                </a:cubicBezTo>
                <a:cubicBezTo>
                  <a:pt x="236616" y="202960"/>
                  <a:pt x="236616" y="133446"/>
                  <a:pt x="300336" y="173997"/>
                </a:cubicBezTo>
                <a:cubicBezTo>
                  <a:pt x="315783" y="185583"/>
                  <a:pt x="365988" y="195237"/>
                  <a:pt x="452881" y="141171"/>
                </a:cubicBezTo>
                <a:cubicBezTo>
                  <a:pt x="455777" y="120895"/>
                  <a:pt x="589012" y="110397"/>
                  <a:pt x="620420" y="120262"/>
                </a:cubicBezTo>
                <a:lnTo>
                  <a:pt x="625391" y="125667"/>
                </a:lnTo>
                <a:lnTo>
                  <a:pt x="609286" y="137308"/>
                </a:lnTo>
                <a:cubicBezTo>
                  <a:pt x="619665" y="133205"/>
                  <a:pt x="625066" y="129766"/>
                  <a:pt x="626563" y="126941"/>
                </a:cubicBezTo>
                <a:lnTo>
                  <a:pt x="625391" y="125667"/>
                </a:lnTo>
                <a:lnTo>
                  <a:pt x="635972" y="118018"/>
                </a:lnTo>
                <a:cubicBezTo>
                  <a:pt x="687399" y="89217"/>
                  <a:pt x="671560" y="164826"/>
                  <a:pt x="769555" y="154688"/>
                </a:cubicBezTo>
                <a:cubicBezTo>
                  <a:pt x="777279" y="204892"/>
                  <a:pt x="812036" y="191375"/>
                  <a:pt x="918236" y="139241"/>
                </a:cubicBezTo>
                <a:cubicBezTo>
                  <a:pt x="952993" y="158550"/>
                  <a:pt x="972303" y="145032"/>
                  <a:pt x="1010921" y="133447"/>
                </a:cubicBezTo>
                <a:cubicBezTo>
                  <a:pt x="1049540" y="121861"/>
                  <a:pt x="1109400" y="112207"/>
                  <a:pt x="1227186" y="141171"/>
                </a:cubicBezTo>
                <a:cubicBezTo>
                  <a:pt x="1370076" y="183651"/>
                  <a:pt x="1443451" y="181721"/>
                  <a:pt x="1536136" y="145032"/>
                </a:cubicBezTo>
                <a:cubicBezTo>
                  <a:pt x="1603720" y="110275"/>
                  <a:pt x="1665510" y="127654"/>
                  <a:pt x="1845086" y="152756"/>
                </a:cubicBezTo>
                <a:cubicBezTo>
                  <a:pt x="2001493" y="148894"/>
                  <a:pt x="2018871" y="133447"/>
                  <a:pt x="2047836" y="164341"/>
                </a:cubicBezTo>
                <a:cubicBezTo>
                  <a:pt x="2059422" y="170136"/>
                  <a:pt x="2179140" y="191375"/>
                  <a:pt x="2246721" y="141170"/>
                </a:cubicBezTo>
                <a:cubicBezTo>
                  <a:pt x="2312373" y="116069"/>
                  <a:pt x="2434023" y="33038"/>
                  <a:pt x="2476504" y="38832"/>
                </a:cubicBezTo>
                <a:cubicBezTo>
                  <a:pt x="2534432" y="7936"/>
                  <a:pt x="2578843" y="17590"/>
                  <a:pt x="2729456" y="2143"/>
                </a:cubicBezTo>
                <a:cubicBezTo>
                  <a:pt x="2856898" y="-13305"/>
                  <a:pt x="2986272" y="60071"/>
                  <a:pt x="3090542" y="52347"/>
                </a:cubicBezTo>
                <a:cubicBezTo>
                  <a:pt x="3210260" y="123793"/>
                  <a:pt x="3370527" y="63932"/>
                  <a:pt x="3449697" y="117999"/>
                </a:cubicBezTo>
                <a:cubicBezTo>
                  <a:pt x="3521140" y="119931"/>
                  <a:pt x="3710372" y="145032"/>
                  <a:pt x="3806920" y="193307"/>
                </a:cubicBezTo>
                <a:cubicBezTo>
                  <a:pt x="3841194" y="203444"/>
                  <a:pt x="3872209" y="209237"/>
                  <a:pt x="3901536" y="213340"/>
                </a:cubicBez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5" name="Group 14" descr="Map Pin&#10;">
            <a:extLst>
              <a:ext uri="{FF2B5EF4-FFF2-40B4-BE49-F238E27FC236}">
                <a16:creationId xmlns:a16="http://schemas.microsoft.com/office/drawing/2014/main" id="{F9396CB6-5F95-4201-AF6C-F8CF6162BCCD}"/>
              </a:ext>
            </a:extLst>
          </p:cNvPr>
          <p:cNvGrpSpPr/>
          <p:nvPr/>
        </p:nvGrpSpPr>
        <p:grpSpPr>
          <a:xfrm>
            <a:off x="5707246" y="2535706"/>
            <a:ext cx="248754" cy="340309"/>
            <a:chOff x="6992937" y="1294765"/>
            <a:chExt cx="731520" cy="10007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2A6C31-0000-45F1-BA68-D6BD86CB93AA}"/>
                </a:ext>
              </a:extLst>
            </p:cNvPr>
            <p:cNvSpPr/>
            <p:nvPr/>
          </p:nvSpPr>
          <p:spPr>
            <a:xfrm>
              <a:off x="7334827" y="1905000"/>
              <a:ext cx="47740" cy="39052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123B9E-53E9-444C-AF80-0F7DB1F9F6AB}"/>
                </a:ext>
              </a:extLst>
            </p:cNvPr>
            <p:cNvSpPr/>
            <p:nvPr/>
          </p:nvSpPr>
          <p:spPr>
            <a:xfrm>
              <a:off x="6992937" y="1294765"/>
              <a:ext cx="731520" cy="7315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 descr="Map Pin&#10;">
            <a:extLst>
              <a:ext uri="{FF2B5EF4-FFF2-40B4-BE49-F238E27FC236}">
                <a16:creationId xmlns:a16="http://schemas.microsoft.com/office/drawing/2014/main" id="{DB7D79A8-3B9E-4BA0-BA0A-C2C97FA2A218}"/>
              </a:ext>
            </a:extLst>
          </p:cNvPr>
          <p:cNvGrpSpPr/>
          <p:nvPr/>
        </p:nvGrpSpPr>
        <p:grpSpPr>
          <a:xfrm>
            <a:off x="866775" y="1796466"/>
            <a:ext cx="248754" cy="340309"/>
            <a:chOff x="6992937" y="1294765"/>
            <a:chExt cx="731520" cy="100076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951D55A-149D-4938-9A4C-6D903C9425CD}"/>
                </a:ext>
              </a:extLst>
            </p:cNvPr>
            <p:cNvSpPr/>
            <p:nvPr/>
          </p:nvSpPr>
          <p:spPr>
            <a:xfrm>
              <a:off x="7334827" y="1905000"/>
              <a:ext cx="47740" cy="39052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BB6A630-F71B-4FBF-89A6-231F5A714BBB}"/>
                </a:ext>
              </a:extLst>
            </p:cNvPr>
            <p:cNvSpPr/>
            <p:nvPr/>
          </p:nvSpPr>
          <p:spPr>
            <a:xfrm>
              <a:off x="6992937" y="1294765"/>
              <a:ext cx="731520" cy="731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 descr="Map Pin">
            <a:extLst>
              <a:ext uri="{FF2B5EF4-FFF2-40B4-BE49-F238E27FC236}">
                <a16:creationId xmlns:a16="http://schemas.microsoft.com/office/drawing/2014/main" id="{43FE7AFF-5342-4B22-BDF4-951B2E409F9F}"/>
              </a:ext>
            </a:extLst>
          </p:cNvPr>
          <p:cNvGrpSpPr>
            <a:grpSpLocks noChangeAspect="1"/>
          </p:cNvGrpSpPr>
          <p:nvPr/>
        </p:nvGrpSpPr>
        <p:grpSpPr>
          <a:xfrm>
            <a:off x="8116796" y="1289941"/>
            <a:ext cx="248754" cy="340309"/>
            <a:chOff x="6992937" y="1294765"/>
            <a:chExt cx="731520" cy="100076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4148D2F-B354-482D-A86E-5D1684691E5A}"/>
                </a:ext>
              </a:extLst>
            </p:cNvPr>
            <p:cNvSpPr/>
            <p:nvPr/>
          </p:nvSpPr>
          <p:spPr>
            <a:xfrm>
              <a:off x="7334827" y="1905000"/>
              <a:ext cx="47740" cy="39052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F1958BF-8DBA-4D26-842D-993CCE055732}"/>
                </a:ext>
              </a:extLst>
            </p:cNvPr>
            <p:cNvSpPr/>
            <p:nvPr/>
          </p:nvSpPr>
          <p:spPr>
            <a:xfrm>
              <a:off x="6992937" y="1294765"/>
              <a:ext cx="731520" cy="731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457C52E-3545-4DAB-B27A-0DDDEBF56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9" idx="2"/>
            <a:endCxn id="72" idx="2"/>
          </p:cNvCxnSpPr>
          <p:nvPr/>
        </p:nvCxnSpPr>
        <p:spPr>
          <a:xfrm>
            <a:off x="1324527" y="1984375"/>
            <a:ext cx="1295400" cy="1419225"/>
          </a:xfrm>
          <a:prstGeom prst="line">
            <a:avLst/>
          </a:prstGeom>
          <a:ln w="349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D887543-D5A3-4335-8DFC-99EA9C28C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3" idx="2"/>
            <a:endCxn id="69" idx="2"/>
          </p:cNvCxnSpPr>
          <p:nvPr/>
        </p:nvCxnSpPr>
        <p:spPr>
          <a:xfrm flipV="1">
            <a:off x="991152" y="1984375"/>
            <a:ext cx="333375" cy="152400"/>
          </a:xfrm>
          <a:prstGeom prst="line">
            <a:avLst/>
          </a:prstGeom>
          <a:ln w="349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394B5F2-2F34-4EBA-AEAE-73A3415E1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2" idx="2"/>
            <a:endCxn id="16" idx="2"/>
          </p:cNvCxnSpPr>
          <p:nvPr/>
        </p:nvCxnSpPr>
        <p:spPr>
          <a:xfrm flipV="1">
            <a:off x="2619927" y="2876015"/>
            <a:ext cx="3211696" cy="527585"/>
          </a:xfrm>
          <a:prstGeom prst="line">
            <a:avLst/>
          </a:prstGeom>
          <a:ln w="349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46DA5CB-32C2-42F3-89D2-ECE5D180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6" idx="2"/>
            <a:endCxn id="66" idx="2"/>
          </p:cNvCxnSpPr>
          <p:nvPr/>
        </p:nvCxnSpPr>
        <p:spPr>
          <a:xfrm>
            <a:off x="5831623" y="2876015"/>
            <a:ext cx="3629589" cy="1783629"/>
          </a:xfrm>
          <a:prstGeom prst="line">
            <a:avLst/>
          </a:prstGeom>
          <a:ln w="349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458E9D1-BFCA-4759-962C-7D5D777F7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6" idx="2"/>
            <a:endCxn id="54" idx="2"/>
          </p:cNvCxnSpPr>
          <p:nvPr/>
        </p:nvCxnSpPr>
        <p:spPr>
          <a:xfrm flipH="1" flipV="1">
            <a:off x="8241173" y="1630250"/>
            <a:ext cx="1220039" cy="3029394"/>
          </a:xfrm>
          <a:prstGeom prst="line">
            <a:avLst/>
          </a:prstGeom>
          <a:ln w="349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 descr="Map Pin&#10;">
            <a:extLst>
              <a:ext uri="{FF2B5EF4-FFF2-40B4-BE49-F238E27FC236}">
                <a16:creationId xmlns:a16="http://schemas.microsoft.com/office/drawing/2014/main" id="{DD0DB48B-2486-4C68-A17D-07DEFD15004F}"/>
              </a:ext>
            </a:extLst>
          </p:cNvPr>
          <p:cNvGrpSpPr/>
          <p:nvPr/>
        </p:nvGrpSpPr>
        <p:grpSpPr>
          <a:xfrm>
            <a:off x="9336835" y="4319335"/>
            <a:ext cx="248754" cy="340309"/>
            <a:chOff x="6992937" y="1294765"/>
            <a:chExt cx="731520" cy="100076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135790C-0014-4DDA-AFED-8D9046802988}"/>
                </a:ext>
              </a:extLst>
            </p:cNvPr>
            <p:cNvSpPr/>
            <p:nvPr/>
          </p:nvSpPr>
          <p:spPr>
            <a:xfrm>
              <a:off x="7334827" y="1905000"/>
              <a:ext cx="47740" cy="39052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4C1E10D-23B2-4868-8B8C-134A0ED14EDE}"/>
                </a:ext>
              </a:extLst>
            </p:cNvPr>
            <p:cNvSpPr/>
            <p:nvPr/>
          </p:nvSpPr>
          <p:spPr>
            <a:xfrm>
              <a:off x="6992937" y="1294765"/>
              <a:ext cx="731520" cy="731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 descr="Map Pin&#10;">
            <a:extLst>
              <a:ext uri="{FF2B5EF4-FFF2-40B4-BE49-F238E27FC236}">
                <a16:creationId xmlns:a16="http://schemas.microsoft.com/office/drawing/2014/main" id="{6A3C1B3B-08C2-4E84-B82D-723A37225B38}"/>
              </a:ext>
            </a:extLst>
          </p:cNvPr>
          <p:cNvGrpSpPr/>
          <p:nvPr/>
        </p:nvGrpSpPr>
        <p:grpSpPr>
          <a:xfrm>
            <a:off x="1200150" y="1644066"/>
            <a:ext cx="248754" cy="340309"/>
            <a:chOff x="6992937" y="1294765"/>
            <a:chExt cx="731520" cy="100076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D3A0626-1509-4A42-A824-D06B6387AE40}"/>
                </a:ext>
              </a:extLst>
            </p:cNvPr>
            <p:cNvSpPr/>
            <p:nvPr/>
          </p:nvSpPr>
          <p:spPr>
            <a:xfrm>
              <a:off x="7334827" y="1905000"/>
              <a:ext cx="47740" cy="39052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0249A82-9F5A-4674-8AAB-4F226FCAA2A7}"/>
                </a:ext>
              </a:extLst>
            </p:cNvPr>
            <p:cNvSpPr/>
            <p:nvPr/>
          </p:nvSpPr>
          <p:spPr>
            <a:xfrm>
              <a:off x="6992937" y="1294765"/>
              <a:ext cx="731520" cy="731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" name="Group 70" descr="Map Pin&#10;">
            <a:extLst>
              <a:ext uri="{FF2B5EF4-FFF2-40B4-BE49-F238E27FC236}">
                <a16:creationId xmlns:a16="http://schemas.microsoft.com/office/drawing/2014/main" id="{F9F16EDD-DC6A-4F25-A412-3EB2878FD419}"/>
              </a:ext>
            </a:extLst>
          </p:cNvPr>
          <p:cNvGrpSpPr/>
          <p:nvPr/>
        </p:nvGrpSpPr>
        <p:grpSpPr>
          <a:xfrm>
            <a:off x="2495550" y="3063291"/>
            <a:ext cx="248754" cy="340309"/>
            <a:chOff x="6992937" y="1294765"/>
            <a:chExt cx="731520" cy="100076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C6BFFB0-9A21-4BA9-8E82-B80DFEE05B0B}"/>
                </a:ext>
              </a:extLst>
            </p:cNvPr>
            <p:cNvSpPr/>
            <p:nvPr/>
          </p:nvSpPr>
          <p:spPr>
            <a:xfrm>
              <a:off x="7334827" y="1905000"/>
              <a:ext cx="47740" cy="39052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71851E0-E2E3-4CA0-B0EB-CEDB31E771BC}"/>
                </a:ext>
              </a:extLst>
            </p:cNvPr>
            <p:cNvSpPr/>
            <p:nvPr/>
          </p:nvSpPr>
          <p:spPr>
            <a:xfrm>
              <a:off x="6992937" y="1294765"/>
              <a:ext cx="731520" cy="731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07492A5-ADC7-4510-BD0B-1E72E4928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6" idx="2"/>
            <a:endCxn id="80" idx="2"/>
          </p:cNvCxnSpPr>
          <p:nvPr/>
        </p:nvCxnSpPr>
        <p:spPr>
          <a:xfrm flipH="1">
            <a:off x="9310631" y="4659644"/>
            <a:ext cx="150581" cy="1075277"/>
          </a:xfrm>
          <a:prstGeom prst="line">
            <a:avLst/>
          </a:prstGeom>
          <a:ln w="349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7ACC30C-4BD8-4BE8-BE5B-EEB51497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0" idx="2"/>
            <a:endCxn id="77" idx="2"/>
          </p:cNvCxnSpPr>
          <p:nvPr/>
        </p:nvCxnSpPr>
        <p:spPr>
          <a:xfrm flipH="1">
            <a:off x="8926737" y="5734921"/>
            <a:ext cx="383894" cy="399358"/>
          </a:xfrm>
          <a:prstGeom prst="line">
            <a:avLst/>
          </a:prstGeom>
          <a:ln w="349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 descr="Map Pin&#10;">
            <a:extLst>
              <a:ext uri="{FF2B5EF4-FFF2-40B4-BE49-F238E27FC236}">
                <a16:creationId xmlns:a16="http://schemas.microsoft.com/office/drawing/2014/main" id="{7187E3CF-801C-4E68-9CF1-57BA0198EAD3}"/>
              </a:ext>
            </a:extLst>
          </p:cNvPr>
          <p:cNvGrpSpPr/>
          <p:nvPr/>
        </p:nvGrpSpPr>
        <p:grpSpPr>
          <a:xfrm>
            <a:off x="8802360" y="5793970"/>
            <a:ext cx="248754" cy="340309"/>
            <a:chOff x="6992937" y="1294765"/>
            <a:chExt cx="731520" cy="100076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4AEDB63-8A90-4863-903E-54C3DB99E8CF}"/>
                </a:ext>
              </a:extLst>
            </p:cNvPr>
            <p:cNvSpPr/>
            <p:nvPr/>
          </p:nvSpPr>
          <p:spPr>
            <a:xfrm>
              <a:off x="7334827" y="1905000"/>
              <a:ext cx="47740" cy="39052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8505D54-FB8A-4F93-A80D-67070654DC72}"/>
                </a:ext>
              </a:extLst>
            </p:cNvPr>
            <p:cNvSpPr/>
            <p:nvPr/>
          </p:nvSpPr>
          <p:spPr>
            <a:xfrm>
              <a:off x="6992937" y="1294765"/>
              <a:ext cx="731520" cy="731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Group 78" descr="Map Pin&#10;">
            <a:extLst>
              <a:ext uri="{FF2B5EF4-FFF2-40B4-BE49-F238E27FC236}">
                <a16:creationId xmlns:a16="http://schemas.microsoft.com/office/drawing/2014/main" id="{B60818BC-6271-40B0-A967-45E3490ED006}"/>
              </a:ext>
            </a:extLst>
          </p:cNvPr>
          <p:cNvGrpSpPr/>
          <p:nvPr/>
        </p:nvGrpSpPr>
        <p:grpSpPr>
          <a:xfrm>
            <a:off x="9186254" y="5394612"/>
            <a:ext cx="248754" cy="340309"/>
            <a:chOff x="6992937" y="1294765"/>
            <a:chExt cx="731520" cy="100076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220C123-6A82-4E52-87B3-F58C60D3DE2A}"/>
                </a:ext>
              </a:extLst>
            </p:cNvPr>
            <p:cNvSpPr/>
            <p:nvPr/>
          </p:nvSpPr>
          <p:spPr>
            <a:xfrm>
              <a:off x="7334827" y="1905000"/>
              <a:ext cx="47740" cy="39052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E03A9CD-876D-4E40-9882-F7C927CCCC2F}"/>
                </a:ext>
              </a:extLst>
            </p:cNvPr>
            <p:cNvSpPr/>
            <p:nvPr/>
          </p:nvSpPr>
          <p:spPr>
            <a:xfrm>
              <a:off x="6992937" y="1294765"/>
              <a:ext cx="731520" cy="731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5E9D3C-E50D-4EF0-ADC0-12E81ED9E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1015429">
            <a:off x="1034737" y="1082239"/>
            <a:ext cx="3186612" cy="1843476"/>
            <a:chOff x="4148304" y="3284351"/>
            <a:chExt cx="2159277" cy="1128824"/>
          </a:xfrm>
        </p:grpSpPr>
        <p:sp>
          <p:nvSpPr>
            <p:cNvPr id="83" name="Rectangle: Single Corner Snipped 958" descr="Photo Frame">
              <a:extLst>
                <a:ext uri="{FF2B5EF4-FFF2-40B4-BE49-F238E27FC236}">
                  <a16:creationId xmlns:a16="http://schemas.microsoft.com/office/drawing/2014/main" id="{5CF3FA2B-989D-42C8-B188-233A433B866E}"/>
                </a:ext>
              </a:extLst>
            </p:cNvPr>
            <p:cNvSpPr/>
            <p:nvPr userDrawn="1"/>
          </p:nvSpPr>
          <p:spPr>
            <a:xfrm rot="21595576" flipH="1">
              <a:off x="4301612" y="3288817"/>
              <a:ext cx="1893733" cy="982428"/>
            </a:xfrm>
            <a:custGeom>
              <a:avLst/>
              <a:gdLst>
                <a:gd name="connsiteX0" fmla="*/ 0 w 1851550"/>
                <a:gd name="connsiteY0" fmla="*/ 0 h 1453269"/>
                <a:gd name="connsiteX1" fmla="*/ 1568017 w 1851550"/>
                <a:gd name="connsiteY1" fmla="*/ 0 h 1453269"/>
                <a:gd name="connsiteX2" fmla="*/ 1851550 w 1851550"/>
                <a:gd name="connsiteY2" fmla="*/ 283533 h 1453269"/>
                <a:gd name="connsiteX3" fmla="*/ 1851550 w 1851550"/>
                <a:gd name="connsiteY3" fmla="*/ 1453269 h 1453269"/>
                <a:gd name="connsiteX4" fmla="*/ 0 w 1851550"/>
                <a:gd name="connsiteY4" fmla="*/ 1453269 h 1453269"/>
                <a:gd name="connsiteX5" fmla="*/ 0 w 1851550"/>
                <a:gd name="connsiteY5" fmla="*/ 0 h 1453269"/>
                <a:gd name="connsiteX0" fmla="*/ 7689 w 1851550"/>
                <a:gd name="connsiteY0" fmla="*/ 53330 h 1453269"/>
                <a:gd name="connsiteX1" fmla="*/ 1568017 w 1851550"/>
                <a:gd name="connsiteY1" fmla="*/ 0 h 1453269"/>
                <a:gd name="connsiteX2" fmla="*/ 1851550 w 1851550"/>
                <a:gd name="connsiteY2" fmla="*/ 283533 h 1453269"/>
                <a:gd name="connsiteX3" fmla="*/ 1851550 w 1851550"/>
                <a:gd name="connsiteY3" fmla="*/ 1453269 h 1453269"/>
                <a:gd name="connsiteX4" fmla="*/ 0 w 1851550"/>
                <a:gd name="connsiteY4" fmla="*/ 1453269 h 1453269"/>
                <a:gd name="connsiteX5" fmla="*/ 7689 w 1851550"/>
                <a:gd name="connsiteY5" fmla="*/ 53330 h 1453269"/>
                <a:gd name="connsiteX0" fmla="*/ 7689 w 1856419"/>
                <a:gd name="connsiteY0" fmla="*/ 53330 h 1453269"/>
                <a:gd name="connsiteX1" fmla="*/ 1568017 w 1856419"/>
                <a:gd name="connsiteY1" fmla="*/ 0 h 1453269"/>
                <a:gd name="connsiteX2" fmla="*/ 1856419 w 1856419"/>
                <a:gd name="connsiteY2" fmla="*/ 410550 h 1453269"/>
                <a:gd name="connsiteX3" fmla="*/ 1851550 w 1856419"/>
                <a:gd name="connsiteY3" fmla="*/ 1453269 h 1453269"/>
                <a:gd name="connsiteX4" fmla="*/ 0 w 1856419"/>
                <a:gd name="connsiteY4" fmla="*/ 1453269 h 1453269"/>
                <a:gd name="connsiteX5" fmla="*/ 7689 w 1856419"/>
                <a:gd name="connsiteY5" fmla="*/ 53330 h 1453269"/>
                <a:gd name="connsiteX0" fmla="*/ 7689 w 1856419"/>
                <a:gd name="connsiteY0" fmla="*/ 53353 h 1453292"/>
                <a:gd name="connsiteX1" fmla="*/ 1579923 w 1856419"/>
                <a:gd name="connsiteY1" fmla="*/ 0 h 1453292"/>
                <a:gd name="connsiteX2" fmla="*/ 1856419 w 1856419"/>
                <a:gd name="connsiteY2" fmla="*/ 410573 h 1453292"/>
                <a:gd name="connsiteX3" fmla="*/ 1851550 w 1856419"/>
                <a:gd name="connsiteY3" fmla="*/ 1453292 h 1453292"/>
                <a:gd name="connsiteX4" fmla="*/ 0 w 1856419"/>
                <a:gd name="connsiteY4" fmla="*/ 1453292 h 1453292"/>
                <a:gd name="connsiteX5" fmla="*/ 7689 w 1856419"/>
                <a:gd name="connsiteY5" fmla="*/ 53353 h 14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6419" h="1453292">
                  <a:moveTo>
                    <a:pt x="7689" y="53353"/>
                  </a:moveTo>
                  <a:lnTo>
                    <a:pt x="1579923" y="0"/>
                  </a:lnTo>
                  <a:lnTo>
                    <a:pt x="1856419" y="410573"/>
                  </a:lnTo>
                  <a:lnTo>
                    <a:pt x="1851550" y="1453292"/>
                  </a:lnTo>
                  <a:lnTo>
                    <a:pt x="0" y="1453292"/>
                  </a:lnTo>
                  <a:lnTo>
                    <a:pt x="7689" y="53353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84" name="Picture 83" descr="Bent Paper Shadow">
              <a:extLst>
                <a:ext uri="{FF2B5EF4-FFF2-40B4-BE49-F238E27FC236}">
                  <a16:creationId xmlns:a16="http://schemas.microsoft.com/office/drawing/2014/main" id="{B7879905-7318-4592-9D92-C8817DBDD5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595576" flipH="1">
              <a:off x="4148304" y="4088542"/>
              <a:ext cx="2159277" cy="324633"/>
            </a:xfrm>
            <a:prstGeom prst="rect">
              <a:avLst/>
            </a:prstGeom>
          </p:spPr>
        </p:pic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02C6201-572C-41FC-BC7C-1E6FB70FA7B3}"/>
                </a:ext>
              </a:extLst>
            </p:cNvPr>
            <p:cNvGrpSpPr/>
            <p:nvPr/>
          </p:nvGrpSpPr>
          <p:grpSpPr>
            <a:xfrm>
              <a:off x="4299308" y="3284351"/>
              <a:ext cx="495827" cy="525316"/>
              <a:chOff x="4322168" y="3299591"/>
              <a:chExt cx="1075589" cy="1139560"/>
            </a:xfrm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D62DAB1C-CE14-477E-9847-FAA417BAB3C2}"/>
                  </a:ext>
                </a:extLst>
              </p:cNvPr>
              <p:cNvSpPr/>
              <p:nvPr/>
            </p:nvSpPr>
            <p:spPr>
              <a:xfrm rot="8100000">
                <a:off x="4562360" y="3474543"/>
                <a:ext cx="835397" cy="964608"/>
              </a:xfrm>
              <a:prstGeom prst="triangle">
                <a:avLst/>
              </a:prstGeom>
              <a:gradFill>
                <a:gsLst>
                  <a:gs pos="100000">
                    <a:schemeClr val="tx1">
                      <a:alpha val="31000"/>
                    </a:schemeClr>
                  </a:gs>
                  <a:gs pos="21000">
                    <a:schemeClr val="tx1">
                      <a:alpha val="0"/>
                    </a:schemeClr>
                  </a:gs>
                </a:gsLst>
                <a:lin ang="4800000" scaled="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ight Triangle 86" descr="Photo Frame">
                <a:extLst>
                  <a:ext uri="{FF2B5EF4-FFF2-40B4-BE49-F238E27FC236}">
                    <a16:creationId xmlns:a16="http://schemas.microsoft.com/office/drawing/2014/main" id="{351B40EA-41D2-4D21-837D-98169899D08E}"/>
                  </a:ext>
                </a:extLst>
              </p:cNvPr>
              <p:cNvSpPr/>
              <p:nvPr/>
            </p:nvSpPr>
            <p:spPr>
              <a:xfrm rot="21595576" flipH="1">
                <a:off x="4322168" y="3299591"/>
                <a:ext cx="618065" cy="611133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0" scaled="0"/>
              </a:gradFill>
              <a:ln w="3175">
                <a:noFill/>
              </a:ln>
              <a:effectLst/>
              <a:scene3d>
                <a:camera prst="orthographicFront"/>
                <a:lightRig rig="threePt" dir="t">
                  <a:rot lat="0" lon="0" rev="204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</p:grp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A492715A-CEEB-46B4-A31E-AFCA643C5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526453" y="4792797"/>
            <a:ext cx="447195" cy="905649"/>
          </a:xfrm>
          <a:custGeom>
            <a:avLst/>
            <a:gdLst>
              <a:gd name="connsiteX0" fmla="*/ 197661 w 447195"/>
              <a:gd name="connsiteY0" fmla="*/ 179055 h 905649"/>
              <a:gd name="connsiteX1" fmla="*/ 226950 w 447195"/>
              <a:gd name="connsiteY1" fmla="*/ 209059 h 905649"/>
              <a:gd name="connsiteX2" fmla="*/ 216473 w 447195"/>
              <a:gd name="connsiteY2" fmla="*/ 547197 h 905649"/>
              <a:gd name="connsiteX3" fmla="*/ 223140 w 447195"/>
              <a:gd name="connsiteY3" fmla="*/ 716742 h 905649"/>
              <a:gd name="connsiteX4" fmla="*/ 239333 w 447195"/>
              <a:gd name="connsiteY4" fmla="*/ 883429 h 905649"/>
              <a:gd name="connsiteX5" fmla="*/ 205043 w 447195"/>
              <a:gd name="connsiteY5" fmla="*/ 892954 h 905649"/>
              <a:gd name="connsiteX6" fmla="*/ 161228 w 447195"/>
              <a:gd name="connsiteY6" fmla="*/ 566247 h 905649"/>
              <a:gd name="connsiteX7" fmla="*/ 164085 w 447195"/>
              <a:gd name="connsiteY7" fmla="*/ 209059 h 905649"/>
              <a:gd name="connsiteX8" fmla="*/ 197661 w 447195"/>
              <a:gd name="connsiteY8" fmla="*/ 179055 h 905649"/>
              <a:gd name="connsiteX9" fmla="*/ 185040 w 447195"/>
              <a:gd name="connsiteY9" fmla="*/ 461 h 905649"/>
              <a:gd name="connsiteX10" fmla="*/ 326010 w 447195"/>
              <a:gd name="connsiteY10" fmla="*/ 81424 h 905649"/>
              <a:gd name="connsiteX11" fmla="*/ 443168 w 447195"/>
              <a:gd name="connsiteY11" fmla="*/ 234776 h 905649"/>
              <a:gd name="connsiteX12" fmla="*/ 398400 w 447195"/>
              <a:gd name="connsiteY12" fmla="*/ 261446 h 905649"/>
              <a:gd name="connsiteX13" fmla="*/ 307913 w 447195"/>
              <a:gd name="connsiteY13" fmla="*/ 143336 h 905649"/>
              <a:gd name="connsiteX14" fmla="*/ 204090 w 447195"/>
              <a:gd name="connsiteY14" fmla="*/ 55706 h 905649"/>
              <a:gd name="connsiteX15" fmla="*/ 87885 w 447195"/>
              <a:gd name="connsiteY15" fmla="*/ 160481 h 905649"/>
              <a:gd name="connsiteX16" fmla="*/ 41213 w 447195"/>
              <a:gd name="connsiteY16" fmla="*/ 296689 h 905649"/>
              <a:gd name="connsiteX17" fmla="*/ 255 w 447195"/>
              <a:gd name="connsiteY17" fmla="*/ 285259 h 905649"/>
              <a:gd name="connsiteX18" fmla="*/ 185040 w 447195"/>
              <a:gd name="connsiteY18" fmla="*/ 461 h 90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7195" h="905649">
                <a:moveTo>
                  <a:pt x="197661" y="179055"/>
                </a:moveTo>
                <a:cubicBezTo>
                  <a:pt x="213139" y="178817"/>
                  <a:pt x="227903" y="188581"/>
                  <a:pt x="226950" y="209059"/>
                </a:cubicBezTo>
                <a:cubicBezTo>
                  <a:pt x="221235" y="321454"/>
                  <a:pt x="215520" y="433849"/>
                  <a:pt x="216473" y="547197"/>
                </a:cubicBezTo>
                <a:cubicBezTo>
                  <a:pt x="217425" y="604347"/>
                  <a:pt x="219330" y="660544"/>
                  <a:pt x="223140" y="716742"/>
                </a:cubicBezTo>
                <a:cubicBezTo>
                  <a:pt x="225998" y="771987"/>
                  <a:pt x="225045" y="830089"/>
                  <a:pt x="239333" y="883429"/>
                </a:cubicBezTo>
                <a:cubicBezTo>
                  <a:pt x="245048" y="906289"/>
                  <a:pt x="212663" y="914862"/>
                  <a:pt x="205043" y="892954"/>
                </a:cubicBezTo>
                <a:cubicBezTo>
                  <a:pt x="169800" y="791989"/>
                  <a:pt x="166943" y="672926"/>
                  <a:pt x="161228" y="566247"/>
                </a:cubicBezTo>
                <a:cubicBezTo>
                  <a:pt x="154560" y="447184"/>
                  <a:pt x="152655" y="327169"/>
                  <a:pt x="164085" y="209059"/>
                </a:cubicBezTo>
                <a:cubicBezTo>
                  <a:pt x="165990" y="189533"/>
                  <a:pt x="182183" y="179293"/>
                  <a:pt x="197661" y="179055"/>
                </a:cubicBezTo>
                <a:close/>
                <a:moveTo>
                  <a:pt x="185040" y="461"/>
                </a:moveTo>
                <a:cubicBezTo>
                  <a:pt x="242190" y="-5254"/>
                  <a:pt x="289815" y="43324"/>
                  <a:pt x="326010" y="81424"/>
                </a:cubicBezTo>
                <a:cubicBezTo>
                  <a:pt x="370778" y="128096"/>
                  <a:pt x="407925" y="180484"/>
                  <a:pt x="443168" y="234776"/>
                </a:cubicBezTo>
                <a:cubicBezTo>
                  <a:pt x="460313" y="262399"/>
                  <a:pt x="418403" y="285259"/>
                  <a:pt x="398400" y="261446"/>
                </a:cubicBezTo>
                <a:cubicBezTo>
                  <a:pt x="368873" y="221441"/>
                  <a:pt x="340298" y="180484"/>
                  <a:pt x="307913" y="143336"/>
                </a:cubicBezTo>
                <a:cubicBezTo>
                  <a:pt x="284100" y="114761"/>
                  <a:pt x="242190" y="63326"/>
                  <a:pt x="204090" y="55706"/>
                </a:cubicBezTo>
                <a:cubicBezTo>
                  <a:pt x="150750" y="45229"/>
                  <a:pt x="107888" y="123334"/>
                  <a:pt x="87885" y="160481"/>
                </a:cubicBezTo>
                <a:cubicBezTo>
                  <a:pt x="65025" y="203344"/>
                  <a:pt x="49785" y="249064"/>
                  <a:pt x="41213" y="296689"/>
                </a:cubicBezTo>
                <a:cubicBezTo>
                  <a:pt x="36450" y="324311"/>
                  <a:pt x="-3555" y="311929"/>
                  <a:pt x="255" y="285259"/>
                </a:cubicBezTo>
                <a:cubicBezTo>
                  <a:pt x="14543" y="190961"/>
                  <a:pt x="69788" y="12844"/>
                  <a:pt x="185040" y="4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E3D5B53-5EAC-4406-8211-16998D1BA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47553" y="2632100"/>
            <a:ext cx="857469" cy="882858"/>
          </a:xfrm>
          <a:custGeom>
            <a:avLst/>
            <a:gdLst>
              <a:gd name="connsiteX0" fmla="*/ 728906 w 857469"/>
              <a:gd name="connsiteY0" fmla="*/ 119324 h 882858"/>
              <a:gd name="connsiteX1" fmla="*/ 736273 w 857469"/>
              <a:gd name="connsiteY1" fmla="*/ 175983 h 882858"/>
              <a:gd name="connsiteX2" fmla="*/ 517198 w 857469"/>
              <a:gd name="connsiteY2" fmla="*/ 290283 h 882858"/>
              <a:gd name="connsiteX3" fmla="*/ 317173 w 857469"/>
              <a:gd name="connsiteY3" fmla="*/ 434110 h 882858"/>
              <a:gd name="connsiteX4" fmla="*/ 147628 w 857469"/>
              <a:gd name="connsiteY4" fmla="*/ 617943 h 882858"/>
              <a:gd name="connsiteX5" fmla="*/ 39043 w 857469"/>
              <a:gd name="connsiteY5" fmla="*/ 864640 h 882858"/>
              <a:gd name="connsiteX6" fmla="*/ 943 w 857469"/>
              <a:gd name="connsiteY6" fmla="*/ 864640 h 882858"/>
              <a:gd name="connsiteX7" fmla="*/ 91431 w 857469"/>
              <a:gd name="connsiteY7" fmla="*/ 610323 h 882858"/>
              <a:gd name="connsiteX8" fmla="*/ 256213 w 857469"/>
              <a:gd name="connsiteY8" fmla="*/ 415060 h 882858"/>
              <a:gd name="connsiteX9" fmla="*/ 702936 w 857469"/>
              <a:gd name="connsiteY9" fmla="*/ 119785 h 882858"/>
              <a:gd name="connsiteX10" fmla="*/ 728906 w 857469"/>
              <a:gd name="connsiteY10" fmla="*/ 119324 h 882858"/>
              <a:gd name="connsiteX11" fmla="*/ 778183 w 857469"/>
              <a:gd name="connsiteY11" fmla="*/ 1675 h 882858"/>
              <a:gd name="connsiteX12" fmla="*/ 851526 w 857469"/>
              <a:gd name="connsiteY12" fmla="*/ 34060 h 882858"/>
              <a:gd name="connsiteX13" fmla="*/ 842001 w 857469"/>
              <a:gd name="connsiteY13" fmla="*/ 202653 h 882858"/>
              <a:gd name="connsiteX14" fmla="*/ 825808 w 857469"/>
              <a:gd name="connsiteY14" fmla="*/ 290283 h 882858"/>
              <a:gd name="connsiteX15" fmla="*/ 809616 w 857469"/>
              <a:gd name="connsiteY15" fmla="*/ 400773 h 882858"/>
              <a:gd name="connsiteX16" fmla="*/ 761038 w 857469"/>
              <a:gd name="connsiteY16" fmla="*/ 414108 h 882858"/>
              <a:gd name="connsiteX17" fmla="*/ 774373 w 857469"/>
              <a:gd name="connsiteY17" fmla="*/ 295045 h 882858"/>
              <a:gd name="connsiteX18" fmla="*/ 803901 w 857469"/>
              <a:gd name="connsiteY18" fmla="*/ 155980 h 882858"/>
              <a:gd name="connsiteX19" fmla="*/ 812473 w 857469"/>
              <a:gd name="connsiteY19" fmla="*/ 64540 h 882858"/>
              <a:gd name="connsiteX20" fmla="*/ 737226 w 857469"/>
              <a:gd name="connsiteY20" fmla="*/ 47395 h 882858"/>
              <a:gd name="connsiteX21" fmla="*/ 585778 w 857469"/>
              <a:gd name="connsiteY21" fmla="*/ 73113 h 882858"/>
              <a:gd name="connsiteX22" fmla="*/ 577205 w 857469"/>
              <a:gd name="connsiteY22" fmla="*/ 42633 h 882858"/>
              <a:gd name="connsiteX23" fmla="*/ 778183 w 857469"/>
              <a:gd name="connsiteY23" fmla="*/ 1675 h 88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57469" h="882858">
                <a:moveTo>
                  <a:pt x="728906" y="119324"/>
                </a:moveTo>
                <a:cubicBezTo>
                  <a:pt x="751989" y="128298"/>
                  <a:pt x="763419" y="160981"/>
                  <a:pt x="736273" y="175983"/>
                </a:cubicBezTo>
                <a:cubicBezTo>
                  <a:pt x="662931" y="215035"/>
                  <a:pt x="587683" y="247420"/>
                  <a:pt x="517198" y="290283"/>
                </a:cubicBezTo>
                <a:cubicBezTo>
                  <a:pt x="446713" y="333145"/>
                  <a:pt x="379086" y="379818"/>
                  <a:pt x="317173" y="434110"/>
                </a:cubicBezTo>
                <a:cubicBezTo>
                  <a:pt x="254308" y="489355"/>
                  <a:pt x="196206" y="550315"/>
                  <a:pt x="147628" y="617943"/>
                </a:cubicBezTo>
                <a:cubicBezTo>
                  <a:pt x="97146" y="689380"/>
                  <a:pt x="43806" y="775105"/>
                  <a:pt x="39043" y="864640"/>
                </a:cubicBezTo>
                <a:cubicBezTo>
                  <a:pt x="37138" y="889405"/>
                  <a:pt x="2848" y="888453"/>
                  <a:pt x="943" y="864640"/>
                </a:cubicBezTo>
                <a:cubicBezTo>
                  <a:pt x="-7629" y="774153"/>
                  <a:pt x="43806" y="684618"/>
                  <a:pt x="91431" y="610323"/>
                </a:cubicBezTo>
                <a:cubicBezTo>
                  <a:pt x="138103" y="537933"/>
                  <a:pt x="194301" y="473163"/>
                  <a:pt x="256213" y="415060"/>
                </a:cubicBezTo>
                <a:cubicBezTo>
                  <a:pt x="382896" y="295998"/>
                  <a:pt x="542916" y="188365"/>
                  <a:pt x="702936" y="119785"/>
                </a:cubicBezTo>
                <a:cubicBezTo>
                  <a:pt x="712223" y="115975"/>
                  <a:pt x="721212" y="116332"/>
                  <a:pt x="728906" y="119324"/>
                </a:cubicBezTo>
                <a:close/>
                <a:moveTo>
                  <a:pt x="778183" y="1675"/>
                </a:moveTo>
                <a:cubicBezTo>
                  <a:pt x="808663" y="-3087"/>
                  <a:pt x="841048" y="723"/>
                  <a:pt x="851526" y="34060"/>
                </a:cubicBezTo>
                <a:cubicBezTo>
                  <a:pt x="866766" y="81685"/>
                  <a:pt x="848668" y="154075"/>
                  <a:pt x="842001" y="202653"/>
                </a:cubicBezTo>
                <a:cubicBezTo>
                  <a:pt x="838191" y="232180"/>
                  <a:pt x="832476" y="261708"/>
                  <a:pt x="825808" y="290283"/>
                </a:cubicBezTo>
                <a:cubicBezTo>
                  <a:pt x="817235" y="326478"/>
                  <a:pt x="801996" y="362673"/>
                  <a:pt x="809616" y="400773"/>
                </a:cubicBezTo>
                <a:cubicBezTo>
                  <a:pt x="815330" y="432205"/>
                  <a:pt x="769610" y="445540"/>
                  <a:pt x="761038" y="414108"/>
                </a:cubicBezTo>
                <a:cubicBezTo>
                  <a:pt x="749608" y="373150"/>
                  <a:pt x="762943" y="335050"/>
                  <a:pt x="774373" y="295045"/>
                </a:cubicBezTo>
                <a:cubicBezTo>
                  <a:pt x="786755" y="249325"/>
                  <a:pt x="797233" y="202653"/>
                  <a:pt x="803901" y="155980"/>
                </a:cubicBezTo>
                <a:cubicBezTo>
                  <a:pt x="806758" y="134073"/>
                  <a:pt x="818188" y="87400"/>
                  <a:pt x="812473" y="64540"/>
                </a:cubicBezTo>
                <a:cubicBezTo>
                  <a:pt x="802948" y="29298"/>
                  <a:pt x="765801" y="42633"/>
                  <a:pt x="737226" y="47395"/>
                </a:cubicBezTo>
                <a:cubicBezTo>
                  <a:pt x="686743" y="55968"/>
                  <a:pt x="636260" y="64540"/>
                  <a:pt x="585778" y="73113"/>
                </a:cubicBezTo>
                <a:cubicBezTo>
                  <a:pt x="565776" y="75970"/>
                  <a:pt x="556251" y="45490"/>
                  <a:pt x="577205" y="42633"/>
                </a:cubicBezTo>
                <a:cubicBezTo>
                  <a:pt x="643880" y="28345"/>
                  <a:pt x="710555" y="11200"/>
                  <a:pt x="778183" y="16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6" name="Graphic 985">
            <a:extLst>
              <a:ext uri="{FF2B5EF4-FFF2-40B4-BE49-F238E27FC236}">
                <a16:creationId xmlns:a16="http://schemas.microsoft.com/office/drawing/2014/main" id="{B66F00C3-1D8D-4E44-8AEA-643500767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6971" y="1801715"/>
            <a:ext cx="857250" cy="1162050"/>
          </a:xfrm>
          <a:custGeom>
            <a:avLst/>
            <a:gdLst>
              <a:gd name="connsiteX0" fmla="*/ 853824 w 857250"/>
              <a:gd name="connsiteY0" fmla="*/ 871514 h 1162050"/>
              <a:gd name="connsiteX1" fmla="*/ 750954 w 857250"/>
              <a:gd name="connsiteY1" fmla="*/ 857227 h 1162050"/>
              <a:gd name="connsiteX2" fmla="*/ 690947 w 857250"/>
              <a:gd name="connsiteY2" fmla="*/ 865799 h 1162050"/>
              <a:gd name="connsiteX3" fmla="*/ 682374 w 857250"/>
              <a:gd name="connsiteY3" fmla="*/ 365737 h 1162050"/>
              <a:gd name="connsiteX4" fmla="*/ 495684 w 857250"/>
              <a:gd name="connsiteY4" fmla="*/ 22837 h 1162050"/>
              <a:gd name="connsiteX5" fmla="*/ 128972 w 857250"/>
              <a:gd name="connsiteY5" fmla="*/ 132374 h 1162050"/>
              <a:gd name="connsiteX6" fmla="*/ 2289 w 857250"/>
              <a:gd name="connsiteY6" fmla="*/ 544807 h 1162050"/>
              <a:gd name="connsiteX7" fmla="*/ 74679 w 857250"/>
              <a:gd name="connsiteY7" fmla="*/ 1098209 h 1162050"/>
              <a:gd name="connsiteX8" fmla="*/ 104207 w 857250"/>
              <a:gd name="connsiteY8" fmla="*/ 1090589 h 1162050"/>
              <a:gd name="connsiteX9" fmla="*/ 54677 w 857250"/>
              <a:gd name="connsiteY9" fmla="*/ 554332 h 1162050"/>
              <a:gd name="connsiteX10" fmla="*/ 96587 w 857250"/>
              <a:gd name="connsiteY10" fmla="*/ 293347 h 1162050"/>
              <a:gd name="connsiteX11" fmla="*/ 277562 w 857250"/>
              <a:gd name="connsiteY11" fmla="*/ 99989 h 1162050"/>
              <a:gd name="connsiteX12" fmla="*/ 506162 w 857250"/>
              <a:gd name="connsiteY12" fmla="*/ 104752 h 1162050"/>
              <a:gd name="connsiteX13" fmla="*/ 609984 w 857250"/>
              <a:gd name="connsiteY13" fmla="*/ 316207 h 1162050"/>
              <a:gd name="connsiteX14" fmla="*/ 625224 w 857250"/>
              <a:gd name="connsiteY14" fmla="*/ 870562 h 1162050"/>
              <a:gd name="connsiteX15" fmla="*/ 625224 w 857250"/>
              <a:gd name="connsiteY15" fmla="*/ 877229 h 1162050"/>
              <a:gd name="connsiteX16" fmla="*/ 565217 w 857250"/>
              <a:gd name="connsiteY16" fmla="*/ 887707 h 1162050"/>
              <a:gd name="connsiteX17" fmla="*/ 564264 w 857250"/>
              <a:gd name="connsiteY17" fmla="*/ 887707 h 1162050"/>
              <a:gd name="connsiteX18" fmla="*/ 525212 w 857250"/>
              <a:gd name="connsiteY18" fmla="*/ 914377 h 1162050"/>
              <a:gd name="connsiteX19" fmla="*/ 590934 w 857250"/>
              <a:gd name="connsiteY19" fmla="*/ 1030582 h 1162050"/>
              <a:gd name="connsiteX20" fmla="*/ 725237 w 857250"/>
              <a:gd name="connsiteY20" fmla="*/ 1157264 h 1162050"/>
              <a:gd name="connsiteX21" fmla="*/ 770004 w 857250"/>
              <a:gd name="connsiteY21" fmla="*/ 1144882 h 1162050"/>
              <a:gd name="connsiteX22" fmla="*/ 830964 w 857250"/>
              <a:gd name="connsiteY22" fmla="*/ 974384 h 1162050"/>
              <a:gd name="connsiteX23" fmla="*/ 853824 w 857250"/>
              <a:gd name="connsiteY23" fmla="*/ 871514 h 1162050"/>
              <a:gd name="connsiteX24" fmla="*/ 810962 w 857250"/>
              <a:gd name="connsiteY24" fmla="*/ 901042 h 1162050"/>
              <a:gd name="connsiteX25" fmla="*/ 787149 w 857250"/>
              <a:gd name="connsiteY25" fmla="*/ 960097 h 1162050"/>
              <a:gd name="connsiteX26" fmla="*/ 767147 w 857250"/>
              <a:gd name="connsiteY26" fmla="*/ 1010579 h 1162050"/>
              <a:gd name="connsiteX27" fmla="*/ 736667 w 857250"/>
              <a:gd name="connsiteY27" fmla="*/ 1087732 h 1162050"/>
              <a:gd name="connsiteX28" fmla="*/ 668087 w 857250"/>
              <a:gd name="connsiteY28" fmla="*/ 1016294 h 1162050"/>
              <a:gd name="connsiteX29" fmla="*/ 587124 w 857250"/>
              <a:gd name="connsiteY29" fmla="*/ 918187 h 1162050"/>
              <a:gd name="connsiteX30" fmla="*/ 703329 w 857250"/>
              <a:gd name="connsiteY30" fmla="*/ 903899 h 1162050"/>
              <a:gd name="connsiteX31" fmla="*/ 757622 w 857250"/>
              <a:gd name="connsiteY31" fmla="*/ 898184 h 1162050"/>
              <a:gd name="connsiteX32" fmla="*/ 792864 w 857250"/>
              <a:gd name="connsiteY32" fmla="*/ 897232 h 1162050"/>
              <a:gd name="connsiteX33" fmla="*/ 810962 w 857250"/>
              <a:gd name="connsiteY33" fmla="*/ 901042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7250" h="1162050">
                <a:moveTo>
                  <a:pt x="853824" y="871514"/>
                </a:moveTo>
                <a:cubicBezTo>
                  <a:pt x="833822" y="844844"/>
                  <a:pt x="777624" y="853417"/>
                  <a:pt x="750954" y="857227"/>
                </a:cubicBezTo>
                <a:cubicBezTo>
                  <a:pt x="730952" y="860084"/>
                  <a:pt x="710949" y="862942"/>
                  <a:pt x="690947" y="865799"/>
                </a:cubicBezTo>
                <a:cubicBezTo>
                  <a:pt x="704282" y="700064"/>
                  <a:pt x="709044" y="530519"/>
                  <a:pt x="682374" y="365737"/>
                </a:cubicBezTo>
                <a:cubicBezTo>
                  <a:pt x="662372" y="241912"/>
                  <a:pt x="614747" y="86654"/>
                  <a:pt x="495684" y="22837"/>
                </a:cubicBezTo>
                <a:cubicBezTo>
                  <a:pt x="371859" y="-43838"/>
                  <a:pt x="220412" y="48554"/>
                  <a:pt x="128972" y="132374"/>
                </a:cubicBezTo>
                <a:cubicBezTo>
                  <a:pt x="21339" y="231434"/>
                  <a:pt x="9909" y="408599"/>
                  <a:pt x="2289" y="544807"/>
                </a:cubicBezTo>
                <a:cubicBezTo>
                  <a:pt x="-8188" y="732449"/>
                  <a:pt x="17529" y="920092"/>
                  <a:pt x="74679" y="1098209"/>
                </a:cubicBezTo>
                <a:cubicBezTo>
                  <a:pt x="80394" y="1116307"/>
                  <a:pt x="108969" y="1108687"/>
                  <a:pt x="104207" y="1090589"/>
                </a:cubicBezTo>
                <a:cubicBezTo>
                  <a:pt x="59439" y="915329"/>
                  <a:pt x="42294" y="734354"/>
                  <a:pt x="54677" y="554332"/>
                </a:cubicBezTo>
                <a:cubicBezTo>
                  <a:pt x="60392" y="467654"/>
                  <a:pt x="70869" y="377167"/>
                  <a:pt x="96587" y="293347"/>
                </a:cubicBezTo>
                <a:cubicBezTo>
                  <a:pt x="126114" y="198097"/>
                  <a:pt x="193742" y="147614"/>
                  <a:pt x="277562" y="99989"/>
                </a:cubicBezTo>
                <a:cubicBezTo>
                  <a:pt x="354714" y="55222"/>
                  <a:pt x="436629" y="38077"/>
                  <a:pt x="506162" y="104752"/>
                </a:cubicBezTo>
                <a:cubicBezTo>
                  <a:pt x="563312" y="159997"/>
                  <a:pt x="591887" y="240007"/>
                  <a:pt x="609984" y="316207"/>
                </a:cubicBezTo>
                <a:cubicBezTo>
                  <a:pt x="652847" y="494324"/>
                  <a:pt x="644274" y="689587"/>
                  <a:pt x="625224" y="870562"/>
                </a:cubicBezTo>
                <a:cubicBezTo>
                  <a:pt x="625224" y="873419"/>
                  <a:pt x="625224" y="875324"/>
                  <a:pt x="625224" y="877229"/>
                </a:cubicBezTo>
                <a:cubicBezTo>
                  <a:pt x="605222" y="881039"/>
                  <a:pt x="585219" y="883897"/>
                  <a:pt x="565217" y="887707"/>
                </a:cubicBezTo>
                <a:cubicBezTo>
                  <a:pt x="565217" y="887707"/>
                  <a:pt x="565217" y="887707"/>
                  <a:pt x="564264" y="887707"/>
                </a:cubicBezTo>
                <a:cubicBezTo>
                  <a:pt x="549024" y="882944"/>
                  <a:pt x="528069" y="893422"/>
                  <a:pt x="525212" y="914377"/>
                </a:cubicBezTo>
                <a:cubicBezTo>
                  <a:pt x="518544" y="962954"/>
                  <a:pt x="559502" y="998197"/>
                  <a:pt x="590934" y="1030582"/>
                </a:cubicBezTo>
                <a:cubicBezTo>
                  <a:pt x="633797" y="1074397"/>
                  <a:pt x="679517" y="1115354"/>
                  <a:pt x="725237" y="1157264"/>
                </a:cubicBezTo>
                <a:cubicBezTo>
                  <a:pt x="741429" y="1171552"/>
                  <a:pt x="763337" y="1164884"/>
                  <a:pt x="770004" y="1144882"/>
                </a:cubicBezTo>
                <a:cubicBezTo>
                  <a:pt x="790007" y="1087732"/>
                  <a:pt x="810962" y="1031534"/>
                  <a:pt x="830964" y="974384"/>
                </a:cubicBezTo>
                <a:cubicBezTo>
                  <a:pt x="842394" y="947714"/>
                  <a:pt x="873827" y="898184"/>
                  <a:pt x="853824" y="871514"/>
                </a:cubicBezTo>
                <a:close/>
                <a:moveTo>
                  <a:pt x="810962" y="901042"/>
                </a:moveTo>
                <a:cubicBezTo>
                  <a:pt x="812867" y="915329"/>
                  <a:pt x="792864" y="946762"/>
                  <a:pt x="787149" y="960097"/>
                </a:cubicBezTo>
                <a:cubicBezTo>
                  <a:pt x="780482" y="977242"/>
                  <a:pt x="773814" y="993434"/>
                  <a:pt x="767147" y="1010579"/>
                </a:cubicBezTo>
                <a:cubicBezTo>
                  <a:pt x="756669" y="1036297"/>
                  <a:pt x="747144" y="1062014"/>
                  <a:pt x="736667" y="1087732"/>
                </a:cubicBezTo>
                <a:cubicBezTo>
                  <a:pt x="713807" y="1063919"/>
                  <a:pt x="690947" y="1040107"/>
                  <a:pt x="668087" y="1016294"/>
                </a:cubicBezTo>
                <a:cubicBezTo>
                  <a:pt x="641417" y="986767"/>
                  <a:pt x="602364" y="956287"/>
                  <a:pt x="587124" y="918187"/>
                </a:cubicBezTo>
                <a:cubicBezTo>
                  <a:pt x="626177" y="913424"/>
                  <a:pt x="664277" y="908662"/>
                  <a:pt x="703329" y="903899"/>
                </a:cubicBezTo>
                <a:cubicBezTo>
                  <a:pt x="721427" y="901994"/>
                  <a:pt x="739524" y="899137"/>
                  <a:pt x="757622" y="898184"/>
                </a:cubicBezTo>
                <a:cubicBezTo>
                  <a:pt x="769052" y="897232"/>
                  <a:pt x="781434" y="897232"/>
                  <a:pt x="792864" y="897232"/>
                </a:cubicBezTo>
                <a:cubicBezTo>
                  <a:pt x="811914" y="886754"/>
                  <a:pt x="818582" y="887707"/>
                  <a:pt x="810962" y="90104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4" name="Picture Placeholder 13" descr="A close up of a sign&#10;">
            <a:extLst>
              <a:ext uri="{FF2B5EF4-FFF2-40B4-BE49-F238E27FC236}">
                <a16:creationId xmlns:a16="http://schemas.microsoft.com/office/drawing/2014/main" id="{0E54FE25-8897-439A-98F5-DF30A9581E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8730" y="3234733"/>
            <a:ext cx="1433270" cy="3623267"/>
          </a:xfrm>
          <a:custGeom>
            <a:avLst/>
            <a:gdLst>
              <a:gd name="connsiteX0" fmla="*/ 1433269 w 1433270"/>
              <a:gd name="connsiteY0" fmla="*/ 0 h 3623267"/>
              <a:gd name="connsiteX1" fmla="*/ 1433270 w 1433270"/>
              <a:gd name="connsiteY1" fmla="*/ 3623267 h 3623267"/>
              <a:gd name="connsiteX2" fmla="*/ 317860 w 1433270"/>
              <a:gd name="connsiteY2" fmla="*/ 3623267 h 3623267"/>
              <a:gd name="connsiteX3" fmla="*/ 306934 w 1433270"/>
              <a:gd name="connsiteY3" fmla="*/ 3608025 h 3623267"/>
              <a:gd name="connsiteX4" fmla="*/ 213219 w 1433270"/>
              <a:gd name="connsiteY4" fmla="*/ 3552907 h 3623267"/>
              <a:gd name="connsiteX5" fmla="*/ 113697 w 1433270"/>
              <a:gd name="connsiteY5" fmla="*/ 3441437 h 3623267"/>
              <a:gd name="connsiteX6" fmla="*/ 40415 w 1433270"/>
              <a:gd name="connsiteY6" fmla="*/ 3292861 h 3623267"/>
              <a:gd name="connsiteX7" fmla="*/ 23256 w 1433270"/>
              <a:gd name="connsiteY7" fmla="*/ 3170204 h 3623267"/>
              <a:gd name="connsiteX8" fmla="*/ 50379 w 1433270"/>
              <a:gd name="connsiteY8" fmla="*/ 3022293 h 3623267"/>
              <a:gd name="connsiteX9" fmla="*/ 106430 w 1433270"/>
              <a:gd name="connsiteY9" fmla="*/ 2880365 h 3623267"/>
              <a:gd name="connsiteX10" fmla="*/ 208053 w 1433270"/>
              <a:gd name="connsiteY10" fmla="*/ 2720026 h 3623267"/>
              <a:gd name="connsiteX11" fmla="*/ 283934 w 1433270"/>
              <a:gd name="connsiteY11" fmla="*/ 2521490 h 3623267"/>
              <a:gd name="connsiteX12" fmla="*/ 465800 w 1433270"/>
              <a:gd name="connsiteY12" fmla="*/ 2177050 h 3623267"/>
              <a:gd name="connsiteX13" fmla="*/ 642821 w 1433270"/>
              <a:gd name="connsiteY13" fmla="*/ 1824261 h 3623267"/>
              <a:gd name="connsiteX14" fmla="*/ 708307 w 1433270"/>
              <a:gd name="connsiteY14" fmla="*/ 1625507 h 3623267"/>
              <a:gd name="connsiteX15" fmla="*/ 739537 w 1433270"/>
              <a:gd name="connsiteY15" fmla="*/ 1418507 h 3623267"/>
              <a:gd name="connsiteX16" fmla="*/ 731510 w 1433270"/>
              <a:gd name="connsiteY16" fmla="*/ 1150791 h 3623267"/>
              <a:gd name="connsiteX17" fmla="*/ 790438 w 1433270"/>
              <a:gd name="connsiteY17" fmla="*/ 888418 h 3623267"/>
              <a:gd name="connsiteX18" fmla="*/ 1020679 w 1433270"/>
              <a:gd name="connsiteY18" fmla="*/ 528853 h 3623267"/>
              <a:gd name="connsiteX19" fmla="*/ 1268529 w 1433270"/>
              <a:gd name="connsiteY19" fmla="*/ 201933 h 3623267"/>
              <a:gd name="connsiteX20" fmla="*/ 1387305 w 1433270"/>
              <a:gd name="connsiteY20" fmla="*/ 53071 h 36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3270" h="3623267">
                <a:moveTo>
                  <a:pt x="1433269" y="0"/>
                </a:moveTo>
                <a:lnTo>
                  <a:pt x="1433270" y="3623267"/>
                </a:lnTo>
                <a:lnTo>
                  <a:pt x="317860" y="3623267"/>
                </a:lnTo>
                <a:lnTo>
                  <a:pt x="306934" y="3608025"/>
                </a:lnTo>
                <a:cubicBezTo>
                  <a:pt x="273167" y="3580320"/>
                  <a:pt x="220891" y="3571897"/>
                  <a:pt x="213219" y="3552907"/>
                </a:cubicBezTo>
                <a:cubicBezTo>
                  <a:pt x="187749" y="3519020"/>
                  <a:pt x="102046" y="3518303"/>
                  <a:pt x="113697" y="3441437"/>
                </a:cubicBezTo>
                <a:cubicBezTo>
                  <a:pt x="76052" y="3406580"/>
                  <a:pt x="78329" y="3332030"/>
                  <a:pt x="40415" y="3292861"/>
                </a:cubicBezTo>
                <a:cubicBezTo>
                  <a:pt x="-38483" y="3206929"/>
                  <a:pt x="22283" y="3182377"/>
                  <a:pt x="23256" y="3170204"/>
                </a:cubicBezTo>
                <a:cubicBezTo>
                  <a:pt x="2529" y="3115257"/>
                  <a:pt x="33192" y="3038071"/>
                  <a:pt x="50379" y="3022293"/>
                </a:cubicBezTo>
                <a:cubicBezTo>
                  <a:pt x="8220" y="2928880"/>
                  <a:pt x="91287" y="2901210"/>
                  <a:pt x="106430" y="2880365"/>
                </a:cubicBezTo>
                <a:cubicBezTo>
                  <a:pt x="100253" y="2781250"/>
                  <a:pt x="153743" y="2778783"/>
                  <a:pt x="208053" y="2720026"/>
                </a:cubicBezTo>
                <a:cubicBezTo>
                  <a:pt x="219688" y="2712380"/>
                  <a:pt x="263985" y="2617907"/>
                  <a:pt x="283934" y="2521490"/>
                </a:cubicBezTo>
                <a:cubicBezTo>
                  <a:pt x="287619" y="2413975"/>
                  <a:pt x="379701" y="2281050"/>
                  <a:pt x="465800" y="2177050"/>
                </a:cubicBezTo>
                <a:cubicBezTo>
                  <a:pt x="577270" y="2077527"/>
                  <a:pt x="590226" y="1938287"/>
                  <a:pt x="642821" y="1824261"/>
                </a:cubicBezTo>
                <a:cubicBezTo>
                  <a:pt x="712858" y="1767986"/>
                  <a:pt x="731655" y="1778062"/>
                  <a:pt x="708307" y="1625507"/>
                </a:cubicBezTo>
                <a:cubicBezTo>
                  <a:pt x="717259" y="1574768"/>
                  <a:pt x="708067" y="1482762"/>
                  <a:pt x="739537" y="1418507"/>
                </a:cubicBezTo>
                <a:cubicBezTo>
                  <a:pt x="737249" y="1270697"/>
                  <a:pt x="751753" y="1211824"/>
                  <a:pt x="731510" y="1150791"/>
                </a:cubicBezTo>
                <a:cubicBezTo>
                  <a:pt x="737392" y="1092453"/>
                  <a:pt x="663892" y="954273"/>
                  <a:pt x="790438" y="888418"/>
                </a:cubicBezTo>
                <a:cubicBezTo>
                  <a:pt x="833290" y="742988"/>
                  <a:pt x="950410" y="664744"/>
                  <a:pt x="1020679" y="528853"/>
                </a:cubicBezTo>
                <a:cubicBezTo>
                  <a:pt x="1056189" y="460018"/>
                  <a:pt x="1140410" y="325855"/>
                  <a:pt x="1268529" y="201933"/>
                </a:cubicBezTo>
                <a:cubicBezTo>
                  <a:pt x="1299672" y="153271"/>
                  <a:pt x="1341657" y="105016"/>
                  <a:pt x="1387305" y="5307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0B062F11-20D0-466D-896A-E56EC8647B90}"/>
              </a:ext>
            </a:extLst>
          </p:cNvPr>
          <p:cNvSpPr txBox="1"/>
          <p:nvPr/>
        </p:nvSpPr>
        <p:spPr>
          <a:xfrm rot="20973880">
            <a:off x="1361817" y="1297203"/>
            <a:ext cx="25649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latin typeface="Imprint MT Shadow" panose="04020605060303030202" pitchFamily="82" charset="0"/>
              </a:rPr>
              <a:t>Where are we off to on our next bylaw adventure?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10C99-5BF3-71BC-422A-BE75A27727EF}"/>
              </a:ext>
            </a:extLst>
          </p:cNvPr>
          <p:cNvSpPr txBox="1"/>
          <p:nvPr/>
        </p:nvSpPr>
        <p:spPr>
          <a:xfrm>
            <a:off x="4469729" y="3510350"/>
            <a:ext cx="261529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eorgia" panose="02040502050405020303" pitchFamily="18" charset="0"/>
              </a:rPr>
              <a:t>Linn Zone</a:t>
            </a:r>
            <a:br>
              <a:rPr lang="en-US" sz="2000" b="1" dirty="0">
                <a:latin typeface="Georgia" panose="02040502050405020303" pitchFamily="18" charset="0"/>
              </a:rPr>
            </a:br>
            <a:r>
              <a:rPr lang="en-US" sz="2000" b="1" dirty="0">
                <a:latin typeface="Georgia" panose="02040502050405020303" pitchFamily="18" charset="0"/>
              </a:rPr>
              <a:t>(July/Aug 2023)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20E097-EFC2-5A32-5E79-FDA8A907FF65}"/>
              </a:ext>
            </a:extLst>
          </p:cNvPr>
          <p:cNvSpPr txBox="1"/>
          <p:nvPr/>
        </p:nvSpPr>
        <p:spPr>
          <a:xfrm>
            <a:off x="8281288" y="5688781"/>
            <a:ext cx="26427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eorgia" panose="02040502050405020303" pitchFamily="18" charset="0"/>
              </a:rPr>
              <a:t>Northwest Zone </a:t>
            </a: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(Sept/Oct 2023)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34621D-E0B1-FD0F-F8B7-6EB956D50EB1}"/>
              </a:ext>
            </a:extLst>
          </p:cNvPr>
          <p:cNvGrpSpPr/>
          <p:nvPr/>
        </p:nvGrpSpPr>
        <p:grpSpPr>
          <a:xfrm>
            <a:off x="273811" y="2305335"/>
            <a:ext cx="2287910" cy="2287910"/>
            <a:chOff x="273811" y="2305335"/>
            <a:chExt cx="2287910" cy="2287910"/>
          </a:xfrm>
        </p:grpSpPr>
        <p:pic>
          <p:nvPicPr>
            <p:cNvPr id="25" name="Graphic 24" descr="Convertible with solid fill">
              <a:extLst>
                <a:ext uri="{FF2B5EF4-FFF2-40B4-BE49-F238E27FC236}">
                  <a16:creationId xmlns:a16="http://schemas.microsoft.com/office/drawing/2014/main" id="{3CC434A3-201C-DE7C-55CB-332657243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3811" y="2305335"/>
              <a:ext cx="2287910" cy="2287910"/>
            </a:xfrm>
            <a:prstGeom prst="rect">
              <a:avLst/>
            </a:prstGeom>
          </p:spPr>
        </p:pic>
        <p:pic>
          <p:nvPicPr>
            <p:cNvPr id="27" name="Picture 6" descr="Resources for Members and Local Groups">
              <a:extLst>
                <a:ext uri="{FF2B5EF4-FFF2-40B4-BE49-F238E27FC236}">
                  <a16:creationId xmlns:a16="http://schemas.microsoft.com/office/drawing/2014/main" id="{8A0B96C1-24F5-1240-71ED-17BECFB14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2" y="3270203"/>
              <a:ext cx="338103" cy="435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623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70B0B"/>
      </a:accent1>
      <a:accent2>
        <a:srgbClr val="70AD47"/>
      </a:accent2>
      <a:accent3>
        <a:srgbClr val="00B0F0"/>
      </a:accent3>
      <a:accent4>
        <a:srgbClr val="FFC000"/>
      </a:accent4>
      <a:accent5>
        <a:srgbClr val="7030A0"/>
      </a:accent5>
      <a:accent6>
        <a:srgbClr val="FA7100"/>
      </a:accent6>
      <a:hlink>
        <a:srgbClr val="FFC000"/>
      </a:hlink>
      <a:folHlink>
        <a:srgbClr val="FFC000"/>
      </a:folHlink>
    </a:clrScheme>
    <a:fontScheme name="Custom 226">
      <a:majorFont>
        <a:latin typeface="Comic Sans MS"/>
        <a:ea typeface=""/>
        <a:cs typeface=""/>
      </a:majorFont>
      <a:minorFont>
        <a:latin typeface="Brush Script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292542_Road trip photo album_CLR_v2" id="{D4ABD6F2-7360-4B26-84C0-1E4AF12E97AE}" vid="{C067C9AF-8223-40F4-9238-F2AC1B9EB8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ACA376-3C18-4231-A0B3-60116DB8034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6c05727-aa75-4e4a-9b5f-8a80a1165891"/>
    <ds:schemaRef ds:uri="71af3243-3dd4-4a8d-8c0d-dd76da1f02a5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B66E93-B8BB-45AB-ADC6-7E07DB364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73E37F-CC5B-4A4E-BBAE-47DF0D7073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Road trip photo album</Template>
  <TotalTime>0</TotalTime>
  <Words>118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Abadi</vt:lpstr>
      <vt:lpstr>Arial</vt:lpstr>
      <vt:lpstr>Arial Black</vt:lpstr>
      <vt:lpstr>Arial Rounded MT Bold</vt:lpstr>
      <vt:lpstr>Brush Script MT</vt:lpstr>
      <vt:lpstr>Calibri</vt:lpstr>
      <vt:lpstr>Comic Sans MS</vt:lpstr>
      <vt:lpstr>Georgia</vt:lpstr>
      <vt:lpstr>Imprint MT Shadow</vt:lpstr>
      <vt:lpstr>Office Theme</vt:lpstr>
      <vt:lpstr>Bylaws</vt:lpstr>
      <vt:lpstr>Slide title 3</vt:lpstr>
      <vt:lpstr>Slide Title 1</vt:lpstr>
      <vt:lpstr>Slide title 4</vt:lpstr>
      <vt:lpstr>Slide title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2023-06-12T16:18:25Z</dcterms:created>
  <dcterms:modified xsi:type="dcterms:W3CDTF">2023-06-13T01:33:42Z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